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9" r:id="rId2"/>
    <p:sldId id="260" r:id="rId3"/>
    <p:sldId id="272" r:id="rId4"/>
    <p:sldId id="273" r:id="rId5"/>
    <p:sldId id="256" r:id="rId6"/>
    <p:sldId id="269" r:id="rId7"/>
    <p:sldId id="261" r:id="rId8"/>
    <p:sldId id="270" r:id="rId9"/>
    <p:sldId id="271" r:id="rId10"/>
    <p:sldId id="262" r:id="rId11"/>
    <p:sldId id="263" r:id="rId12"/>
    <p:sldId id="264" r:id="rId13"/>
    <p:sldId id="265" r:id="rId14"/>
    <p:sldId id="266" r:id="rId15"/>
    <p:sldId id="267" r:id="rId16"/>
    <p:sldId id="26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ce JANSE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4848"/>
    <a:srgbClr val="0201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7" d="100"/>
          <a:sy n="97" d="100"/>
        </p:scale>
        <p:origin x="-1432"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10-08T09:56:52.552" idx="1">
    <p:pos x="-31" y="-42"/>
    <p:tex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ED3E68-2134-488E-9963-50925F598B6E}" type="doc">
      <dgm:prSet loTypeId="urn:microsoft.com/office/officeart/2005/8/layout/funnel1" loCatId="process" qsTypeId="urn:microsoft.com/office/officeart/2005/8/quickstyle/3d1" qsCatId="3D" csTypeId="urn:microsoft.com/office/officeart/2005/8/colors/colorful1" csCatId="colorful" phldr="1"/>
      <dgm:spPr/>
      <dgm:t>
        <a:bodyPr/>
        <a:lstStyle/>
        <a:p>
          <a:endParaRPr lang="en-US"/>
        </a:p>
      </dgm:t>
    </dgm:pt>
    <dgm:pt modelId="{8DF4B2B8-BAE4-463B-B451-68E57AE7F78E}">
      <dgm:prSet phldrT="[Text]" custT="1"/>
      <dgm:spPr/>
      <dgm:t>
        <a:bodyPr/>
        <a:lstStyle/>
        <a:p>
          <a:r>
            <a:rPr lang="en-US" sz="1600" dirty="0" smtClean="0">
              <a:solidFill>
                <a:srgbClr val="FFFF00"/>
              </a:solidFill>
              <a:effectLst>
                <a:outerShdw blurRad="38100" dist="38100" dir="2700000" algn="tl">
                  <a:srgbClr val="000000">
                    <a:alpha val="43137"/>
                  </a:srgbClr>
                </a:outerShdw>
              </a:effectLst>
            </a:rPr>
            <a:t>Transparency &amp; Fairness</a:t>
          </a:r>
          <a:endParaRPr lang="en-US" sz="1600" dirty="0">
            <a:solidFill>
              <a:srgbClr val="FFFF00"/>
            </a:solidFill>
            <a:effectLst>
              <a:outerShdw blurRad="38100" dist="38100" dir="2700000" algn="tl">
                <a:srgbClr val="000000">
                  <a:alpha val="43137"/>
                </a:srgbClr>
              </a:outerShdw>
            </a:effectLst>
          </a:endParaRPr>
        </a:p>
      </dgm:t>
    </dgm:pt>
    <dgm:pt modelId="{1EFCF3F3-FBBB-4C9E-A618-99331B599867}" type="parTrans" cxnId="{4F1431E2-9C98-4CD3-BB10-B9D2850A8C87}">
      <dgm:prSet/>
      <dgm:spPr/>
      <dgm:t>
        <a:bodyPr/>
        <a:lstStyle/>
        <a:p>
          <a:endParaRPr lang="en-US" sz="1600">
            <a:effectLst>
              <a:outerShdw blurRad="38100" dist="38100" dir="2700000" algn="tl">
                <a:srgbClr val="000000">
                  <a:alpha val="43137"/>
                </a:srgbClr>
              </a:outerShdw>
            </a:effectLst>
          </a:endParaRPr>
        </a:p>
      </dgm:t>
    </dgm:pt>
    <dgm:pt modelId="{C752E53C-DE81-4F6F-B6FB-710AD6D521C5}" type="sibTrans" cxnId="{4F1431E2-9C98-4CD3-BB10-B9D2850A8C87}">
      <dgm:prSet/>
      <dgm:spPr/>
      <dgm:t>
        <a:bodyPr/>
        <a:lstStyle/>
        <a:p>
          <a:endParaRPr lang="en-US" sz="1600">
            <a:effectLst>
              <a:outerShdw blurRad="38100" dist="38100" dir="2700000" algn="tl">
                <a:srgbClr val="000000">
                  <a:alpha val="43137"/>
                </a:srgbClr>
              </a:outerShdw>
            </a:effectLst>
          </a:endParaRPr>
        </a:p>
      </dgm:t>
    </dgm:pt>
    <dgm:pt modelId="{E4225461-F5D5-4007-97B9-ADDA074C7BCB}">
      <dgm:prSet phldrT="[Text]" custT="1"/>
      <dgm:spPr/>
      <dgm:t>
        <a:bodyPr/>
        <a:lstStyle/>
        <a:p>
          <a:r>
            <a:rPr lang="en-US" sz="1600" b="0" dirty="0" smtClean="0">
              <a:solidFill>
                <a:schemeClr val="tx1"/>
              </a:solidFill>
              <a:effectLst>
                <a:outerShdw blurRad="38100" dist="38100" dir="2700000" algn="tl">
                  <a:srgbClr val="000000">
                    <a:alpha val="43137"/>
                  </a:srgbClr>
                </a:outerShdw>
              </a:effectLst>
            </a:rPr>
            <a:t>Process Efficiency &amp; Consistency</a:t>
          </a:r>
          <a:endParaRPr lang="en-US" sz="1600" b="0" dirty="0">
            <a:solidFill>
              <a:schemeClr val="tx1"/>
            </a:solidFill>
            <a:effectLst>
              <a:outerShdw blurRad="38100" dist="38100" dir="2700000" algn="tl">
                <a:srgbClr val="000000">
                  <a:alpha val="43137"/>
                </a:srgbClr>
              </a:outerShdw>
            </a:effectLst>
          </a:endParaRPr>
        </a:p>
      </dgm:t>
    </dgm:pt>
    <dgm:pt modelId="{74AB7F6E-73AE-4D3D-B3BB-AF21C87B04A4}" type="parTrans" cxnId="{F7F24C16-9DA2-4281-9F0A-EF5469F4F6B6}">
      <dgm:prSet/>
      <dgm:spPr/>
      <dgm:t>
        <a:bodyPr/>
        <a:lstStyle/>
        <a:p>
          <a:endParaRPr lang="en-US" sz="1600">
            <a:effectLst>
              <a:outerShdw blurRad="38100" dist="38100" dir="2700000" algn="tl">
                <a:srgbClr val="000000">
                  <a:alpha val="43137"/>
                </a:srgbClr>
              </a:outerShdw>
            </a:effectLst>
          </a:endParaRPr>
        </a:p>
      </dgm:t>
    </dgm:pt>
    <dgm:pt modelId="{238613D2-B085-4207-9754-7C7DBCCD0B75}" type="sibTrans" cxnId="{F7F24C16-9DA2-4281-9F0A-EF5469F4F6B6}">
      <dgm:prSet/>
      <dgm:spPr/>
      <dgm:t>
        <a:bodyPr/>
        <a:lstStyle/>
        <a:p>
          <a:endParaRPr lang="en-US" sz="1600">
            <a:effectLst>
              <a:outerShdw blurRad="38100" dist="38100" dir="2700000" algn="tl">
                <a:srgbClr val="000000">
                  <a:alpha val="43137"/>
                </a:srgbClr>
              </a:outerShdw>
            </a:effectLst>
          </a:endParaRPr>
        </a:p>
      </dgm:t>
    </dgm:pt>
    <dgm:pt modelId="{79DA73CE-037C-4794-9671-306515C02E36}">
      <dgm:prSet phldrT="[Text]" custT="1"/>
      <dgm:spPr/>
      <dgm:t>
        <a:bodyPr/>
        <a:lstStyle/>
        <a:p>
          <a:r>
            <a:rPr lang="en-US" sz="2400" b="1" dirty="0" smtClean="0">
              <a:solidFill>
                <a:srgbClr val="002060"/>
              </a:solidFill>
              <a:effectLst>
                <a:outerShdw blurRad="38100" dist="38100" dir="2700000" algn="tl">
                  <a:srgbClr val="000000">
                    <a:alpha val="43137"/>
                  </a:srgbClr>
                </a:outerShdw>
              </a:effectLst>
            </a:rPr>
            <a:t>Organizational Effectiveness</a:t>
          </a:r>
          <a:endParaRPr lang="en-US" sz="2400" b="1" dirty="0">
            <a:solidFill>
              <a:srgbClr val="002060"/>
            </a:solidFill>
            <a:effectLst>
              <a:outerShdw blurRad="38100" dist="38100" dir="2700000" algn="tl">
                <a:srgbClr val="000000">
                  <a:alpha val="43137"/>
                </a:srgbClr>
              </a:outerShdw>
            </a:effectLst>
          </a:endParaRPr>
        </a:p>
      </dgm:t>
    </dgm:pt>
    <dgm:pt modelId="{E5E04512-306F-45E9-B71C-3A00728C5229}" type="parTrans" cxnId="{7CE885E8-3809-4764-AEFE-8CA5F0E75FDD}">
      <dgm:prSet/>
      <dgm:spPr/>
      <dgm:t>
        <a:bodyPr/>
        <a:lstStyle/>
        <a:p>
          <a:endParaRPr lang="en-US" sz="1600">
            <a:effectLst>
              <a:outerShdw blurRad="38100" dist="38100" dir="2700000" algn="tl">
                <a:srgbClr val="000000">
                  <a:alpha val="43137"/>
                </a:srgbClr>
              </a:outerShdw>
            </a:effectLst>
          </a:endParaRPr>
        </a:p>
      </dgm:t>
    </dgm:pt>
    <dgm:pt modelId="{F67FFEBD-9E82-4E63-BAAE-971BC8499B5F}" type="sibTrans" cxnId="{7CE885E8-3809-4764-AEFE-8CA5F0E75FDD}">
      <dgm:prSet/>
      <dgm:spPr/>
      <dgm:t>
        <a:bodyPr/>
        <a:lstStyle/>
        <a:p>
          <a:endParaRPr lang="en-US" sz="1600">
            <a:effectLst>
              <a:outerShdw blurRad="38100" dist="38100" dir="2700000" algn="tl">
                <a:srgbClr val="000000">
                  <a:alpha val="43137"/>
                </a:srgbClr>
              </a:outerShdw>
            </a:effectLst>
          </a:endParaRPr>
        </a:p>
      </dgm:t>
    </dgm:pt>
    <dgm:pt modelId="{82CDFC27-23BE-454B-A842-0B6FED6F9709}">
      <dgm:prSet phldrT="[Text]" custT="1"/>
      <dgm:spPr/>
      <dgm:t>
        <a:bodyPr/>
        <a:lstStyle/>
        <a:p>
          <a:r>
            <a:rPr lang="en-US" sz="1600" b="1" dirty="0" smtClean="0">
              <a:solidFill>
                <a:schemeClr val="bg1"/>
              </a:solidFill>
              <a:effectLst>
                <a:outerShdw blurRad="38100" dist="38100" dir="2700000" algn="tl">
                  <a:srgbClr val="000000">
                    <a:alpha val="43137"/>
                  </a:srgbClr>
                </a:outerShdw>
              </a:effectLst>
            </a:rPr>
            <a:t>Objectivity </a:t>
          </a:r>
          <a:r>
            <a:rPr lang="en-US" sz="1600" b="1" i="1" dirty="0" smtClean="0">
              <a:solidFill>
                <a:schemeClr val="bg1"/>
              </a:solidFill>
              <a:effectLst>
                <a:outerShdw blurRad="38100" dist="38100" dir="2700000" algn="tl">
                  <a:srgbClr val="000000">
                    <a:alpha val="43137"/>
                  </a:srgbClr>
                </a:outerShdw>
              </a:effectLst>
            </a:rPr>
            <a:t>...where possible</a:t>
          </a:r>
          <a:endParaRPr lang="en-US" sz="1600" b="1" i="1" dirty="0">
            <a:solidFill>
              <a:schemeClr val="bg1"/>
            </a:solidFill>
            <a:effectLst>
              <a:outerShdw blurRad="38100" dist="38100" dir="2700000" algn="tl">
                <a:srgbClr val="000000">
                  <a:alpha val="43137"/>
                </a:srgbClr>
              </a:outerShdw>
            </a:effectLst>
          </a:endParaRPr>
        </a:p>
      </dgm:t>
    </dgm:pt>
    <dgm:pt modelId="{2A2D099A-6776-4EC4-B496-38E336949034}" type="parTrans" cxnId="{6B9B9228-56C5-4A31-9D39-D060B9B397DA}">
      <dgm:prSet/>
      <dgm:spPr/>
      <dgm:t>
        <a:bodyPr/>
        <a:lstStyle/>
        <a:p>
          <a:endParaRPr lang="en-US" sz="1600">
            <a:effectLst>
              <a:outerShdw blurRad="38100" dist="38100" dir="2700000" algn="tl">
                <a:srgbClr val="000000">
                  <a:alpha val="43137"/>
                </a:srgbClr>
              </a:outerShdw>
            </a:effectLst>
          </a:endParaRPr>
        </a:p>
      </dgm:t>
    </dgm:pt>
    <dgm:pt modelId="{9C93106F-3EAB-4885-960F-9348E5197E48}" type="sibTrans" cxnId="{6B9B9228-56C5-4A31-9D39-D060B9B397DA}">
      <dgm:prSet/>
      <dgm:spPr/>
      <dgm:t>
        <a:bodyPr/>
        <a:lstStyle/>
        <a:p>
          <a:endParaRPr lang="en-US" sz="1600">
            <a:effectLst>
              <a:outerShdw blurRad="38100" dist="38100" dir="2700000" algn="tl">
                <a:srgbClr val="000000">
                  <a:alpha val="43137"/>
                </a:srgbClr>
              </a:outerShdw>
            </a:effectLst>
          </a:endParaRPr>
        </a:p>
      </dgm:t>
    </dgm:pt>
    <dgm:pt modelId="{92651F7E-F9D3-4023-AF1C-2075875AE8B9}" type="pres">
      <dgm:prSet presAssocID="{11ED3E68-2134-488E-9963-50925F598B6E}" presName="Name0" presStyleCnt="0">
        <dgm:presLayoutVars>
          <dgm:chMax val="4"/>
          <dgm:resizeHandles val="exact"/>
        </dgm:presLayoutVars>
      </dgm:prSet>
      <dgm:spPr/>
      <dgm:t>
        <a:bodyPr/>
        <a:lstStyle/>
        <a:p>
          <a:endParaRPr lang="en-US"/>
        </a:p>
      </dgm:t>
    </dgm:pt>
    <dgm:pt modelId="{A0BF17A9-FC4C-4CA7-A1E1-F43A90339CC6}" type="pres">
      <dgm:prSet presAssocID="{11ED3E68-2134-488E-9963-50925F598B6E}" presName="ellipse" presStyleLbl="trBgShp" presStyleIdx="0" presStyleCnt="1" custScaleX="114630"/>
      <dgm:spPr/>
    </dgm:pt>
    <dgm:pt modelId="{8B08B4CA-1C0C-4B2A-807D-BBD54DD815E3}" type="pres">
      <dgm:prSet presAssocID="{11ED3E68-2134-488E-9963-50925F598B6E}" presName="arrow1" presStyleLbl="fgShp" presStyleIdx="0" presStyleCnt="1"/>
      <dgm:spPr/>
    </dgm:pt>
    <dgm:pt modelId="{BAC838DA-95CE-4428-80E1-E4501C49F607}" type="pres">
      <dgm:prSet presAssocID="{11ED3E68-2134-488E-9963-50925F598B6E}" presName="rectangle" presStyleLbl="revTx" presStyleIdx="0" presStyleCnt="1">
        <dgm:presLayoutVars>
          <dgm:bulletEnabled val="1"/>
        </dgm:presLayoutVars>
      </dgm:prSet>
      <dgm:spPr/>
      <dgm:t>
        <a:bodyPr/>
        <a:lstStyle/>
        <a:p>
          <a:endParaRPr lang="en-US"/>
        </a:p>
      </dgm:t>
    </dgm:pt>
    <dgm:pt modelId="{9D31DABD-1E8A-40FA-98B4-F928F5AC2F91}" type="pres">
      <dgm:prSet presAssocID="{E4225461-F5D5-4007-97B9-ADDA074C7BCB}" presName="item1" presStyleLbl="node1" presStyleIdx="0" presStyleCnt="3" custScaleX="130925" custScaleY="113529" custLinFactNeighborX="-11683" custLinFactNeighborY="-4261">
        <dgm:presLayoutVars>
          <dgm:bulletEnabled val="1"/>
        </dgm:presLayoutVars>
      </dgm:prSet>
      <dgm:spPr/>
      <dgm:t>
        <a:bodyPr/>
        <a:lstStyle/>
        <a:p>
          <a:endParaRPr lang="en-US"/>
        </a:p>
      </dgm:t>
    </dgm:pt>
    <dgm:pt modelId="{39010B56-1502-445E-BF33-5683B495D836}" type="pres">
      <dgm:prSet presAssocID="{82CDFC27-23BE-454B-A842-0B6FED6F9709}" presName="item2" presStyleLbl="node1" presStyleIdx="1" presStyleCnt="3" custScaleX="130925" custScaleY="113529" custLinFactNeighborX="-4665" custLinFactNeighborY="-13009">
        <dgm:presLayoutVars>
          <dgm:bulletEnabled val="1"/>
        </dgm:presLayoutVars>
      </dgm:prSet>
      <dgm:spPr/>
      <dgm:t>
        <a:bodyPr/>
        <a:lstStyle/>
        <a:p>
          <a:endParaRPr lang="en-US"/>
        </a:p>
      </dgm:t>
    </dgm:pt>
    <dgm:pt modelId="{8C028CDA-F8B4-4521-BBC9-1D4C5FB5A0C5}" type="pres">
      <dgm:prSet presAssocID="{79DA73CE-037C-4794-9671-306515C02E36}" presName="item3" presStyleLbl="node1" presStyleIdx="2" presStyleCnt="3" custScaleX="130925" custScaleY="113529" custLinFactNeighborX="7912" custLinFactNeighborY="9333">
        <dgm:presLayoutVars>
          <dgm:bulletEnabled val="1"/>
        </dgm:presLayoutVars>
      </dgm:prSet>
      <dgm:spPr/>
      <dgm:t>
        <a:bodyPr/>
        <a:lstStyle/>
        <a:p>
          <a:endParaRPr lang="en-US"/>
        </a:p>
      </dgm:t>
    </dgm:pt>
    <dgm:pt modelId="{1DE1591A-2314-478D-881C-B918E9213A24}" type="pres">
      <dgm:prSet presAssocID="{11ED3E68-2134-488E-9963-50925F598B6E}" presName="funnel" presStyleLbl="trAlignAcc1" presStyleIdx="0" presStyleCnt="1" custScaleX="127450" custScaleY="98663"/>
      <dgm:spPr/>
      <dgm:t>
        <a:bodyPr/>
        <a:lstStyle/>
        <a:p>
          <a:endParaRPr lang="en-US"/>
        </a:p>
      </dgm:t>
    </dgm:pt>
  </dgm:ptLst>
  <dgm:cxnLst>
    <dgm:cxn modelId="{DFD2D1EE-DF82-4680-A374-4A91C681353B}" type="presOf" srcId="{82CDFC27-23BE-454B-A842-0B6FED6F9709}" destId="{9D31DABD-1E8A-40FA-98B4-F928F5AC2F91}" srcOrd="0" destOrd="0" presId="urn:microsoft.com/office/officeart/2005/8/layout/funnel1"/>
    <dgm:cxn modelId="{66970E71-1BA2-4C75-867F-FC3C56DBCEB0}" type="presOf" srcId="{79DA73CE-037C-4794-9671-306515C02E36}" destId="{BAC838DA-95CE-4428-80E1-E4501C49F607}" srcOrd="0" destOrd="0" presId="urn:microsoft.com/office/officeart/2005/8/layout/funnel1"/>
    <dgm:cxn modelId="{4F1431E2-9C98-4CD3-BB10-B9D2850A8C87}" srcId="{11ED3E68-2134-488E-9963-50925F598B6E}" destId="{8DF4B2B8-BAE4-463B-B451-68E57AE7F78E}" srcOrd="0" destOrd="0" parTransId="{1EFCF3F3-FBBB-4C9E-A618-99331B599867}" sibTransId="{C752E53C-DE81-4F6F-B6FB-710AD6D521C5}"/>
    <dgm:cxn modelId="{D9A279DE-3DD7-4383-8116-62DDF36591F3}" type="presOf" srcId="{E4225461-F5D5-4007-97B9-ADDA074C7BCB}" destId="{39010B56-1502-445E-BF33-5683B495D836}" srcOrd="0" destOrd="0" presId="urn:microsoft.com/office/officeart/2005/8/layout/funnel1"/>
    <dgm:cxn modelId="{469FD54A-756E-4C47-B84C-A002C2AC377C}" type="presOf" srcId="{11ED3E68-2134-488E-9963-50925F598B6E}" destId="{92651F7E-F9D3-4023-AF1C-2075875AE8B9}" srcOrd="0" destOrd="0" presId="urn:microsoft.com/office/officeart/2005/8/layout/funnel1"/>
    <dgm:cxn modelId="{7CE885E8-3809-4764-AEFE-8CA5F0E75FDD}" srcId="{11ED3E68-2134-488E-9963-50925F598B6E}" destId="{79DA73CE-037C-4794-9671-306515C02E36}" srcOrd="3" destOrd="0" parTransId="{E5E04512-306F-45E9-B71C-3A00728C5229}" sibTransId="{F67FFEBD-9E82-4E63-BAAE-971BC8499B5F}"/>
    <dgm:cxn modelId="{F7F24C16-9DA2-4281-9F0A-EF5469F4F6B6}" srcId="{11ED3E68-2134-488E-9963-50925F598B6E}" destId="{E4225461-F5D5-4007-97B9-ADDA074C7BCB}" srcOrd="1" destOrd="0" parTransId="{74AB7F6E-73AE-4D3D-B3BB-AF21C87B04A4}" sibTransId="{238613D2-B085-4207-9754-7C7DBCCD0B75}"/>
    <dgm:cxn modelId="{6B9B9228-56C5-4A31-9D39-D060B9B397DA}" srcId="{11ED3E68-2134-488E-9963-50925F598B6E}" destId="{82CDFC27-23BE-454B-A842-0B6FED6F9709}" srcOrd="2" destOrd="0" parTransId="{2A2D099A-6776-4EC4-B496-38E336949034}" sibTransId="{9C93106F-3EAB-4885-960F-9348E5197E48}"/>
    <dgm:cxn modelId="{8F500888-5EF3-44EB-A7D7-129F197F143D}" type="presOf" srcId="{8DF4B2B8-BAE4-463B-B451-68E57AE7F78E}" destId="{8C028CDA-F8B4-4521-BBC9-1D4C5FB5A0C5}" srcOrd="0" destOrd="0" presId="urn:microsoft.com/office/officeart/2005/8/layout/funnel1"/>
    <dgm:cxn modelId="{B7F8B403-976D-40DD-A312-929AB0E63AB8}" type="presParOf" srcId="{92651F7E-F9D3-4023-AF1C-2075875AE8B9}" destId="{A0BF17A9-FC4C-4CA7-A1E1-F43A90339CC6}" srcOrd="0" destOrd="0" presId="urn:microsoft.com/office/officeart/2005/8/layout/funnel1"/>
    <dgm:cxn modelId="{86D07E90-8B1E-472F-96F4-347D6B96B4E2}" type="presParOf" srcId="{92651F7E-F9D3-4023-AF1C-2075875AE8B9}" destId="{8B08B4CA-1C0C-4B2A-807D-BBD54DD815E3}" srcOrd="1" destOrd="0" presId="urn:microsoft.com/office/officeart/2005/8/layout/funnel1"/>
    <dgm:cxn modelId="{77E77A33-2F00-4201-8B7C-447C44FF3E5C}" type="presParOf" srcId="{92651F7E-F9D3-4023-AF1C-2075875AE8B9}" destId="{BAC838DA-95CE-4428-80E1-E4501C49F607}" srcOrd="2" destOrd="0" presId="urn:microsoft.com/office/officeart/2005/8/layout/funnel1"/>
    <dgm:cxn modelId="{574E5DF5-BD39-4086-B670-593DDD65055E}" type="presParOf" srcId="{92651F7E-F9D3-4023-AF1C-2075875AE8B9}" destId="{9D31DABD-1E8A-40FA-98B4-F928F5AC2F91}" srcOrd="3" destOrd="0" presId="urn:microsoft.com/office/officeart/2005/8/layout/funnel1"/>
    <dgm:cxn modelId="{4FD157E4-D691-40EC-A8CE-3F5D4ED25DD7}" type="presParOf" srcId="{92651F7E-F9D3-4023-AF1C-2075875AE8B9}" destId="{39010B56-1502-445E-BF33-5683B495D836}" srcOrd="4" destOrd="0" presId="urn:microsoft.com/office/officeart/2005/8/layout/funnel1"/>
    <dgm:cxn modelId="{95465D0F-ED19-4ACA-BAA9-23F00958354C}" type="presParOf" srcId="{92651F7E-F9D3-4023-AF1C-2075875AE8B9}" destId="{8C028CDA-F8B4-4521-BBC9-1D4C5FB5A0C5}" srcOrd="5" destOrd="0" presId="urn:microsoft.com/office/officeart/2005/8/layout/funnel1"/>
    <dgm:cxn modelId="{1F14EFA3-256F-472B-AC4A-C43FC428A932}" type="presParOf" srcId="{92651F7E-F9D3-4023-AF1C-2075875AE8B9}" destId="{1DE1591A-2314-478D-881C-B918E9213A24}"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6B4B72-7145-4435-9C54-EDE347D29D67}" type="doc">
      <dgm:prSet loTypeId="urn:microsoft.com/office/officeart/2009/3/layout/OpposingIdeas" loCatId="relationship" qsTypeId="urn:microsoft.com/office/officeart/2005/8/quickstyle/simple1" qsCatId="simple" csTypeId="urn:microsoft.com/office/officeart/2005/8/colors/accent2_2" csCatId="accent2" phldr="1"/>
      <dgm:spPr/>
      <dgm:t>
        <a:bodyPr/>
        <a:lstStyle/>
        <a:p>
          <a:endParaRPr lang="en-US"/>
        </a:p>
      </dgm:t>
    </dgm:pt>
    <dgm:pt modelId="{C2CCE640-D307-438D-BE02-131050CB2610}">
      <dgm:prSet phldrT="[Text]"/>
      <dgm:spPr/>
      <dgm:t>
        <a:bodyPr/>
        <a:lstStyle/>
        <a:p>
          <a:r>
            <a:rPr lang="en-US" b="1" dirty="0" smtClean="0"/>
            <a:t>Aggregate</a:t>
          </a:r>
          <a:endParaRPr lang="en-US" b="1" dirty="0"/>
        </a:p>
      </dgm:t>
    </dgm:pt>
    <dgm:pt modelId="{3E49A11F-AF32-47A4-9781-32F863608852}" type="parTrans" cxnId="{B57ED140-7D81-45C9-AF1D-D9C68208EA84}">
      <dgm:prSet/>
      <dgm:spPr/>
      <dgm:t>
        <a:bodyPr/>
        <a:lstStyle/>
        <a:p>
          <a:endParaRPr lang="en-US"/>
        </a:p>
      </dgm:t>
    </dgm:pt>
    <dgm:pt modelId="{8DD6CC32-B7C5-4A1C-8CDF-80E1762A70B0}" type="sibTrans" cxnId="{B57ED140-7D81-45C9-AF1D-D9C68208EA84}">
      <dgm:prSet/>
      <dgm:spPr/>
      <dgm:t>
        <a:bodyPr/>
        <a:lstStyle/>
        <a:p>
          <a:endParaRPr lang="en-US"/>
        </a:p>
      </dgm:t>
    </dgm:pt>
    <dgm:pt modelId="{2B268833-3B59-4827-A0E4-0D7B3193040C}">
      <dgm:prSet phldrT="[Text]" custT="1"/>
      <dgm:spPr/>
      <dgm:t>
        <a:bodyPr/>
        <a:lstStyle/>
        <a:p>
          <a:r>
            <a:rPr lang="en-US" sz="2800" dirty="0" smtClean="0">
              <a:solidFill>
                <a:srgbClr val="FFFF00"/>
              </a:solidFill>
              <a:effectLst>
                <a:outerShdw blurRad="38100" dist="38100" dir="2700000" algn="tl">
                  <a:srgbClr val="000000">
                    <a:alpha val="43137"/>
                  </a:srgbClr>
                </a:outerShdw>
              </a:effectLst>
            </a:rPr>
            <a:t>Average (*) 8 component scores to yield single overall composite rating</a:t>
          </a:r>
          <a:endParaRPr lang="en-US" sz="2800" dirty="0">
            <a:solidFill>
              <a:srgbClr val="FFFF00"/>
            </a:solidFill>
            <a:effectLst>
              <a:outerShdw blurRad="38100" dist="38100" dir="2700000" algn="tl">
                <a:srgbClr val="000000">
                  <a:alpha val="43137"/>
                </a:srgbClr>
              </a:outerShdw>
            </a:effectLst>
          </a:endParaRPr>
        </a:p>
      </dgm:t>
    </dgm:pt>
    <dgm:pt modelId="{BDF0EEDE-E6AC-4F19-AE40-F8A04FEC8BC2}" type="parTrans" cxnId="{0BB1A323-D9B2-4353-908B-ECDD603F5ABF}">
      <dgm:prSet/>
      <dgm:spPr/>
      <dgm:t>
        <a:bodyPr/>
        <a:lstStyle/>
        <a:p>
          <a:endParaRPr lang="en-US"/>
        </a:p>
      </dgm:t>
    </dgm:pt>
    <dgm:pt modelId="{A6296921-9A15-4938-B4E3-272F1AF11C5C}" type="sibTrans" cxnId="{0BB1A323-D9B2-4353-908B-ECDD603F5ABF}">
      <dgm:prSet/>
      <dgm:spPr/>
      <dgm:t>
        <a:bodyPr/>
        <a:lstStyle/>
        <a:p>
          <a:endParaRPr lang="en-US"/>
        </a:p>
      </dgm:t>
    </dgm:pt>
    <dgm:pt modelId="{EA530AAC-4D15-4219-9674-A4A572532C1E}">
      <dgm:prSet phldrT="[Text]"/>
      <dgm:spPr/>
      <dgm:t>
        <a:bodyPr/>
        <a:lstStyle/>
        <a:p>
          <a:r>
            <a:rPr lang="en-US" b="1" dirty="0" smtClean="0"/>
            <a:t>Individualize</a:t>
          </a:r>
          <a:endParaRPr lang="en-US" b="1" dirty="0"/>
        </a:p>
      </dgm:t>
    </dgm:pt>
    <dgm:pt modelId="{F7319DE6-7C9B-49BF-B489-ED3502917682}" type="parTrans" cxnId="{AF2C19A3-09BD-4357-BE72-EE99BC86437A}">
      <dgm:prSet/>
      <dgm:spPr/>
      <dgm:t>
        <a:bodyPr/>
        <a:lstStyle/>
        <a:p>
          <a:endParaRPr lang="en-US"/>
        </a:p>
      </dgm:t>
    </dgm:pt>
    <dgm:pt modelId="{373167EF-22B7-4B5E-AC15-F3A53841DE4F}" type="sibTrans" cxnId="{AF2C19A3-09BD-4357-BE72-EE99BC86437A}">
      <dgm:prSet/>
      <dgm:spPr/>
      <dgm:t>
        <a:bodyPr/>
        <a:lstStyle/>
        <a:p>
          <a:endParaRPr lang="en-US"/>
        </a:p>
      </dgm:t>
    </dgm:pt>
    <dgm:pt modelId="{C5389C96-4C4E-4E45-AD34-598711168BE3}">
      <dgm:prSet phldrT="[Text]" custT="1"/>
      <dgm:spPr/>
      <dgm:t>
        <a:bodyPr/>
        <a:lstStyle/>
        <a:p>
          <a:r>
            <a:rPr lang="en-US" sz="2800" dirty="0" smtClean="0">
              <a:solidFill>
                <a:schemeClr val="bg1"/>
              </a:solidFill>
              <a:effectLst>
                <a:outerShdw blurRad="38100" dist="38100" dir="2700000" algn="tl">
                  <a:srgbClr val="000000">
                    <a:alpha val="43137"/>
                  </a:srgbClr>
                </a:outerShdw>
              </a:effectLst>
            </a:rPr>
            <a:t>No total score, but require an action plan for any individual component rating &lt; 4.0</a:t>
          </a:r>
          <a:endParaRPr lang="en-US" sz="2800" dirty="0">
            <a:solidFill>
              <a:schemeClr val="bg1"/>
            </a:solidFill>
            <a:effectLst>
              <a:outerShdw blurRad="38100" dist="38100" dir="2700000" algn="tl">
                <a:srgbClr val="000000">
                  <a:alpha val="43137"/>
                </a:srgbClr>
              </a:outerShdw>
            </a:effectLst>
          </a:endParaRPr>
        </a:p>
      </dgm:t>
    </dgm:pt>
    <dgm:pt modelId="{ADC0C48B-9CDE-4DB1-A3FA-288167EF1C55}" type="parTrans" cxnId="{6CE143BF-7898-4CA9-98C2-CE94A7554E60}">
      <dgm:prSet/>
      <dgm:spPr/>
      <dgm:t>
        <a:bodyPr/>
        <a:lstStyle/>
        <a:p>
          <a:endParaRPr lang="en-US"/>
        </a:p>
      </dgm:t>
    </dgm:pt>
    <dgm:pt modelId="{7A849D74-ADF2-4F89-A37E-506AD733B17A}" type="sibTrans" cxnId="{6CE143BF-7898-4CA9-98C2-CE94A7554E60}">
      <dgm:prSet/>
      <dgm:spPr/>
      <dgm:t>
        <a:bodyPr/>
        <a:lstStyle/>
        <a:p>
          <a:endParaRPr lang="en-US"/>
        </a:p>
      </dgm:t>
    </dgm:pt>
    <dgm:pt modelId="{9D8A6AF5-70A7-4284-B827-6E09618AE2D1}" type="pres">
      <dgm:prSet presAssocID="{0E6B4B72-7145-4435-9C54-EDE347D29D67}" presName="Name0" presStyleCnt="0">
        <dgm:presLayoutVars>
          <dgm:chMax val="2"/>
          <dgm:dir/>
          <dgm:animOne val="branch"/>
          <dgm:animLvl val="lvl"/>
          <dgm:resizeHandles val="exact"/>
        </dgm:presLayoutVars>
      </dgm:prSet>
      <dgm:spPr/>
      <dgm:t>
        <a:bodyPr/>
        <a:lstStyle/>
        <a:p>
          <a:endParaRPr lang="en-US"/>
        </a:p>
      </dgm:t>
    </dgm:pt>
    <dgm:pt modelId="{046EE4BD-31DD-4710-8742-8B798FA41C62}" type="pres">
      <dgm:prSet presAssocID="{0E6B4B72-7145-4435-9C54-EDE347D29D67}" presName="Background" presStyleLbl="node1" presStyleIdx="0" presStyleCnt="1"/>
      <dgm:spPr/>
    </dgm:pt>
    <dgm:pt modelId="{5C7C8C1B-6C81-4356-9D92-6C768DCCD204}" type="pres">
      <dgm:prSet presAssocID="{0E6B4B72-7145-4435-9C54-EDE347D29D67}" presName="Divider" presStyleLbl="callout" presStyleIdx="0" presStyleCnt="1"/>
      <dgm:spPr/>
    </dgm:pt>
    <dgm:pt modelId="{EECD76DD-F1DE-47CD-BBBB-6DE64D8A7E9F}" type="pres">
      <dgm:prSet presAssocID="{0E6B4B72-7145-4435-9C54-EDE347D29D67}" presName="ChildText1" presStyleLbl="revTx" presStyleIdx="0" presStyleCnt="0" custScaleY="94297" custLinFactNeighborY="-2755">
        <dgm:presLayoutVars>
          <dgm:chMax val="0"/>
          <dgm:chPref val="0"/>
          <dgm:bulletEnabled val="1"/>
        </dgm:presLayoutVars>
      </dgm:prSet>
      <dgm:spPr/>
      <dgm:t>
        <a:bodyPr/>
        <a:lstStyle/>
        <a:p>
          <a:endParaRPr lang="en-US"/>
        </a:p>
      </dgm:t>
    </dgm:pt>
    <dgm:pt modelId="{4A4D9368-F3DA-4E19-8852-4D556928F1D4}" type="pres">
      <dgm:prSet presAssocID="{0E6B4B72-7145-4435-9C54-EDE347D29D67}" presName="ChildText2" presStyleLbl="revTx" presStyleIdx="0" presStyleCnt="0">
        <dgm:presLayoutVars>
          <dgm:chMax val="0"/>
          <dgm:chPref val="0"/>
          <dgm:bulletEnabled val="1"/>
        </dgm:presLayoutVars>
      </dgm:prSet>
      <dgm:spPr/>
      <dgm:t>
        <a:bodyPr/>
        <a:lstStyle/>
        <a:p>
          <a:endParaRPr lang="en-US"/>
        </a:p>
      </dgm:t>
    </dgm:pt>
    <dgm:pt modelId="{46CA8C0D-15F0-40BA-8298-9909D1D2C9A9}" type="pres">
      <dgm:prSet presAssocID="{0E6B4B72-7145-4435-9C54-EDE347D29D67}" presName="ParentText1" presStyleLbl="revTx" presStyleIdx="0" presStyleCnt="0">
        <dgm:presLayoutVars>
          <dgm:chMax val="1"/>
          <dgm:chPref val="1"/>
        </dgm:presLayoutVars>
      </dgm:prSet>
      <dgm:spPr/>
      <dgm:t>
        <a:bodyPr/>
        <a:lstStyle/>
        <a:p>
          <a:endParaRPr lang="en-US"/>
        </a:p>
      </dgm:t>
    </dgm:pt>
    <dgm:pt modelId="{262C007E-96BF-41F7-847C-B2EF7D2C19FF}" type="pres">
      <dgm:prSet presAssocID="{0E6B4B72-7145-4435-9C54-EDE347D29D67}" presName="ParentShape1" presStyleLbl="alignImgPlace1" presStyleIdx="0" presStyleCnt="2">
        <dgm:presLayoutVars/>
      </dgm:prSet>
      <dgm:spPr/>
      <dgm:t>
        <a:bodyPr/>
        <a:lstStyle/>
        <a:p>
          <a:endParaRPr lang="en-US"/>
        </a:p>
      </dgm:t>
    </dgm:pt>
    <dgm:pt modelId="{C0AE1B45-1871-4AC9-BA66-71380AE62A4F}" type="pres">
      <dgm:prSet presAssocID="{0E6B4B72-7145-4435-9C54-EDE347D29D67}" presName="ParentText2" presStyleLbl="revTx" presStyleIdx="0" presStyleCnt="0">
        <dgm:presLayoutVars>
          <dgm:chMax val="1"/>
          <dgm:chPref val="1"/>
        </dgm:presLayoutVars>
      </dgm:prSet>
      <dgm:spPr/>
      <dgm:t>
        <a:bodyPr/>
        <a:lstStyle/>
        <a:p>
          <a:endParaRPr lang="en-US"/>
        </a:p>
      </dgm:t>
    </dgm:pt>
    <dgm:pt modelId="{8EAF35B3-59E6-4FB5-9F17-2834C71DB840}" type="pres">
      <dgm:prSet presAssocID="{0E6B4B72-7145-4435-9C54-EDE347D29D67}" presName="ParentShape2" presStyleLbl="alignImgPlace1" presStyleIdx="1" presStyleCnt="2">
        <dgm:presLayoutVars/>
      </dgm:prSet>
      <dgm:spPr/>
      <dgm:t>
        <a:bodyPr/>
        <a:lstStyle/>
        <a:p>
          <a:endParaRPr lang="en-US"/>
        </a:p>
      </dgm:t>
    </dgm:pt>
  </dgm:ptLst>
  <dgm:cxnLst>
    <dgm:cxn modelId="{6C9FF4F9-A656-4B46-9931-66A296FC2519}" type="presOf" srcId="{C5389C96-4C4E-4E45-AD34-598711168BE3}" destId="{4A4D9368-F3DA-4E19-8852-4D556928F1D4}" srcOrd="0" destOrd="0" presId="urn:microsoft.com/office/officeart/2009/3/layout/OpposingIdeas"/>
    <dgm:cxn modelId="{6CE143BF-7898-4CA9-98C2-CE94A7554E60}" srcId="{EA530AAC-4D15-4219-9674-A4A572532C1E}" destId="{C5389C96-4C4E-4E45-AD34-598711168BE3}" srcOrd="0" destOrd="0" parTransId="{ADC0C48B-9CDE-4DB1-A3FA-288167EF1C55}" sibTransId="{7A849D74-ADF2-4F89-A37E-506AD733B17A}"/>
    <dgm:cxn modelId="{AF2C19A3-09BD-4357-BE72-EE99BC86437A}" srcId="{0E6B4B72-7145-4435-9C54-EDE347D29D67}" destId="{EA530AAC-4D15-4219-9674-A4A572532C1E}" srcOrd="1" destOrd="0" parTransId="{F7319DE6-7C9B-49BF-B489-ED3502917682}" sibTransId="{373167EF-22B7-4B5E-AC15-F3A53841DE4F}"/>
    <dgm:cxn modelId="{25FE920B-E276-49B9-87A2-1773234963EC}" type="presOf" srcId="{0E6B4B72-7145-4435-9C54-EDE347D29D67}" destId="{9D8A6AF5-70A7-4284-B827-6E09618AE2D1}" srcOrd="0" destOrd="0" presId="urn:microsoft.com/office/officeart/2009/3/layout/OpposingIdeas"/>
    <dgm:cxn modelId="{22AA6CA4-45D4-4BCE-8BD2-8EF0141D5FC5}" type="presOf" srcId="{C2CCE640-D307-438D-BE02-131050CB2610}" destId="{46CA8C0D-15F0-40BA-8298-9909D1D2C9A9}" srcOrd="0" destOrd="0" presId="urn:microsoft.com/office/officeart/2009/3/layout/OpposingIdeas"/>
    <dgm:cxn modelId="{544741C5-A4BE-4B5D-B975-7A33DAA72F85}" type="presOf" srcId="{2B268833-3B59-4827-A0E4-0D7B3193040C}" destId="{EECD76DD-F1DE-47CD-BBBB-6DE64D8A7E9F}" srcOrd="0" destOrd="0" presId="urn:microsoft.com/office/officeart/2009/3/layout/OpposingIdeas"/>
    <dgm:cxn modelId="{0BB1A323-D9B2-4353-908B-ECDD603F5ABF}" srcId="{C2CCE640-D307-438D-BE02-131050CB2610}" destId="{2B268833-3B59-4827-A0E4-0D7B3193040C}" srcOrd="0" destOrd="0" parTransId="{BDF0EEDE-E6AC-4F19-AE40-F8A04FEC8BC2}" sibTransId="{A6296921-9A15-4938-B4E3-272F1AF11C5C}"/>
    <dgm:cxn modelId="{C026A61A-A014-4DAB-BD15-C8FE2BCB25E0}" type="presOf" srcId="{C2CCE640-D307-438D-BE02-131050CB2610}" destId="{262C007E-96BF-41F7-847C-B2EF7D2C19FF}" srcOrd="1" destOrd="0" presId="urn:microsoft.com/office/officeart/2009/3/layout/OpposingIdeas"/>
    <dgm:cxn modelId="{B57ED140-7D81-45C9-AF1D-D9C68208EA84}" srcId="{0E6B4B72-7145-4435-9C54-EDE347D29D67}" destId="{C2CCE640-D307-438D-BE02-131050CB2610}" srcOrd="0" destOrd="0" parTransId="{3E49A11F-AF32-47A4-9781-32F863608852}" sibTransId="{8DD6CC32-B7C5-4A1C-8CDF-80E1762A70B0}"/>
    <dgm:cxn modelId="{18323D1A-C220-4E8D-B713-EC990405E80E}" type="presOf" srcId="{EA530AAC-4D15-4219-9674-A4A572532C1E}" destId="{8EAF35B3-59E6-4FB5-9F17-2834C71DB840}" srcOrd="1" destOrd="0" presId="urn:microsoft.com/office/officeart/2009/3/layout/OpposingIdeas"/>
    <dgm:cxn modelId="{CCE783EE-521F-43B5-B8E7-B3E076BB2A5A}" type="presOf" srcId="{EA530AAC-4D15-4219-9674-A4A572532C1E}" destId="{C0AE1B45-1871-4AC9-BA66-71380AE62A4F}" srcOrd="0" destOrd="0" presId="urn:microsoft.com/office/officeart/2009/3/layout/OpposingIdeas"/>
    <dgm:cxn modelId="{08643C65-891D-4F7D-957E-AF87D31F9B2D}" type="presParOf" srcId="{9D8A6AF5-70A7-4284-B827-6E09618AE2D1}" destId="{046EE4BD-31DD-4710-8742-8B798FA41C62}" srcOrd="0" destOrd="0" presId="urn:microsoft.com/office/officeart/2009/3/layout/OpposingIdeas"/>
    <dgm:cxn modelId="{98D8259A-60E2-4DCB-8ACA-172985B52AAF}" type="presParOf" srcId="{9D8A6AF5-70A7-4284-B827-6E09618AE2D1}" destId="{5C7C8C1B-6C81-4356-9D92-6C768DCCD204}" srcOrd="1" destOrd="0" presId="urn:microsoft.com/office/officeart/2009/3/layout/OpposingIdeas"/>
    <dgm:cxn modelId="{1338201F-644D-4B5B-AF8A-6CCC280545FC}" type="presParOf" srcId="{9D8A6AF5-70A7-4284-B827-6E09618AE2D1}" destId="{EECD76DD-F1DE-47CD-BBBB-6DE64D8A7E9F}" srcOrd="2" destOrd="0" presId="urn:microsoft.com/office/officeart/2009/3/layout/OpposingIdeas"/>
    <dgm:cxn modelId="{4021A342-34A6-4FD5-83C1-501FB21BF18E}" type="presParOf" srcId="{9D8A6AF5-70A7-4284-B827-6E09618AE2D1}" destId="{4A4D9368-F3DA-4E19-8852-4D556928F1D4}" srcOrd="3" destOrd="0" presId="urn:microsoft.com/office/officeart/2009/3/layout/OpposingIdeas"/>
    <dgm:cxn modelId="{3703BE7C-6CE5-438E-B775-6F6EA5C2E992}" type="presParOf" srcId="{9D8A6AF5-70A7-4284-B827-6E09618AE2D1}" destId="{46CA8C0D-15F0-40BA-8298-9909D1D2C9A9}" srcOrd="4" destOrd="0" presId="urn:microsoft.com/office/officeart/2009/3/layout/OpposingIdeas"/>
    <dgm:cxn modelId="{645DC32A-FFBA-43E3-80BD-8264F606030D}" type="presParOf" srcId="{9D8A6AF5-70A7-4284-B827-6E09618AE2D1}" destId="{262C007E-96BF-41F7-847C-B2EF7D2C19FF}" srcOrd="5" destOrd="0" presId="urn:microsoft.com/office/officeart/2009/3/layout/OpposingIdeas"/>
    <dgm:cxn modelId="{FF204367-7083-4854-A1AB-08C2C95F54AA}" type="presParOf" srcId="{9D8A6AF5-70A7-4284-B827-6E09618AE2D1}" destId="{C0AE1B45-1871-4AC9-BA66-71380AE62A4F}" srcOrd="6" destOrd="0" presId="urn:microsoft.com/office/officeart/2009/3/layout/OpposingIdeas"/>
    <dgm:cxn modelId="{48AEA733-4E9B-45E0-AA78-5BD06234EEB6}" type="presParOf" srcId="{9D8A6AF5-70A7-4284-B827-6E09618AE2D1}" destId="{8EAF35B3-59E6-4FB5-9F17-2834C71DB840}"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C88292-6530-4097-A2CC-45BE7697CE6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A76F9E4D-CE93-421E-96F1-1AE8090879C2}">
      <dgm:prSet phldrT="[Text]"/>
      <dgm:spPr>
        <a:solidFill>
          <a:schemeClr val="accent1"/>
        </a:solidFill>
      </dgm:spPr>
      <dgm:t>
        <a:bodyPr/>
        <a:lstStyle/>
        <a:p>
          <a:r>
            <a:rPr lang="en-US" dirty="0" smtClean="0"/>
            <a:t>Review</a:t>
          </a:r>
        </a:p>
        <a:p>
          <a:r>
            <a:rPr lang="en-US" dirty="0" smtClean="0"/>
            <a:t>16 Months</a:t>
          </a:r>
          <a:endParaRPr lang="en-US" dirty="0"/>
        </a:p>
      </dgm:t>
    </dgm:pt>
    <dgm:pt modelId="{F05A8F90-0040-4653-82F6-721BF840D686}" type="parTrans" cxnId="{354D0856-8CC9-496E-A0C8-B49CB97D73ED}">
      <dgm:prSet/>
      <dgm:spPr/>
      <dgm:t>
        <a:bodyPr/>
        <a:lstStyle/>
        <a:p>
          <a:endParaRPr lang="en-US"/>
        </a:p>
      </dgm:t>
    </dgm:pt>
    <dgm:pt modelId="{D6F2D569-BD94-49A5-A87F-BE1A92726085}" type="sibTrans" cxnId="{354D0856-8CC9-496E-A0C8-B49CB97D73ED}">
      <dgm:prSet/>
      <dgm:spPr>
        <a:solidFill>
          <a:srgbClr val="FF0000"/>
        </a:solidFill>
      </dgm:spPr>
      <dgm:t>
        <a:bodyPr/>
        <a:lstStyle/>
        <a:p>
          <a:endParaRPr lang="en-US"/>
        </a:p>
      </dgm:t>
    </dgm:pt>
    <dgm:pt modelId="{1626715A-9A89-4B09-8E05-7E16E97223E3}">
      <dgm:prSet phldrT="[Text]"/>
      <dgm:spPr>
        <a:solidFill>
          <a:schemeClr val="accent2"/>
        </a:solidFill>
      </dgm:spPr>
      <dgm:t>
        <a:bodyPr/>
        <a:lstStyle/>
        <a:p>
          <a:r>
            <a:rPr lang="en-US" dirty="0" smtClean="0"/>
            <a:t>Implement</a:t>
          </a:r>
        </a:p>
        <a:p>
          <a:r>
            <a:rPr lang="en-US" dirty="0" smtClean="0"/>
            <a:t>18 Months</a:t>
          </a:r>
          <a:endParaRPr lang="en-US" dirty="0"/>
        </a:p>
      </dgm:t>
    </dgm:pt>
    <dgm:pt modelId="{4FBE4D5E-F8A1-4C73-B830-FC3849C54425}" type="parTrans" cxnId="{A398366D-186D-43BC-B20B-FDC1DDD00B2D}">
      <dgm:prSet/>
      <dgm:spPr/>
      <dgm:t>
        <a:bodyPr/>
        <a:lstStyle/>
        <a:p>
          <a:endParaRPr lang="en-US"/>
        </a:p>
      </dgm:t>
    </dgm:pt>
    <dgm:pt modelId="{C5C0F524-F7BC-4FE3-AD32-343C6438C1E2}" type="sibTrans" cxnId="{A398366D-186D-43BC-B20B-FDC1DDD00B2D}">
      <dgm:prSet/>
      <dgm:spPr/>
      <dgm:t>
        <a:bodyPr/>
        <a:lstStyle/>
        <a:p>
          <a:endParaRPr lang="en-US"/>
        </a:p>
      </dgm:t>
    </dgm:pt>
    <dgm:pt modelId="{8C6A815C-82DC-42BC-9CDD-BBF6C7DDA78F}">
      <dgm:prSet phldrT="[Text]"/>
      <dgm:spPr>
        <a:solidFill>
          <a:schemeClr val="accent3"/>
        </a:solidFill>
      </dgm:spPr>
      <dgm:t>
        <a:bodyPr/>
        <a:lstStyle/>
        <a:p>
          <a:r>
            <a:rPr lang="en-US" dirty="0" smtClean="0"/>
            <a:t>Operations</a:t>
          </a:r>
        </a:p>
        <a:p>
          <a:r>
            <a:rPr lang="en-US" dirty="0" smtClean="0"/>
            <a:t>30 Months</a:t>
          </a:r>
          <a:endParaRPr lang="en-US" dirty="0"/>
        </a:p>
      </dgm:t>
    </dgm:pt>
    <dgm:pt modelId="{3421227F-A411-4136-80C5-D3E0175FEE67}" type="parTrans" cxnId="{4ECBEFAB-4A7D-4226-BA54-B5635D1A5565}">
      <dgm:prSet/>
      <dgm:spPr/>
      <dgm:t>
        <a:bodyPr/>
        <a:lstStyle/>
        <a:p>
          <a:endParaRPr lang="en-US"/>
        </a:p>
      </dgm:t>
    </dgm:pt>
    <dgm:pt modelId="{59C2D761-78DA-4541-8231-9D1BB6A6EDBB}" type="sibTrans" cxnId="{4ECBEFAB-4A7D-4226-BA54-B5635D1A5565}">
      <dgm:prSet/>
      <dgm:spPr/>
      <dgm:t>
        <a:bodyPr/>
        <a:lstStyle/>
        <a:p>
          <a:endParaRPr lang="en-US"/>
        </a:p>
      </dgm:t>
    </dgm:pt>
    <dgm:pt modelId="{ADB0773D-1E5B-438D-BBE7-6D3CE97B890B}">
      <dgm:prSet phldrT="[Text]"/>
      <dgm:spPr>
        <a:solidFill>
          <a:schemeClr val="accent4"/>
        </a:solidFill>
      </dgm:spPr>
      <dgm:t>
        <a:bodyPr/>
        <a:lstStyle/>
        <a:p>
          <a:r>
            <a:rPr lang="en-US" dirty="0" smtClean="0"/>
            <a:t>Assess</a:t>
          </a:r>
        </a:p>
        <a:p>
          <a:r>
            <a:rPr lang="en-US" dirty="0" smtClean="0"/>
            <a:t>8 Months</a:t>
          </a:r>
          <a:endParaRPr lang="en-US" dirty="0"/>
        </a:p>
      </dgm:t>
    </dgm:pt>
    <dgm:pt modelId="{D4D4429A-9303-4690-926B-7A74FBB30B3D}" type="parTrans" cxnId="{BFCA26CC-ECED-4CBD-992E-1F9656F410CC}">
      <dgm:prSet/>
      <dgm:spPr/>
      <dgm:t>
        <a:bodyPr/>
        <a:lstStyle/>
        <a:p>
          <a:endParaRPr lang="en-US"/>
        </a:p>
      </dgm:t>
    </dgm:pt>
    <dgm:pt modelId="{D98C3D81-CA08-4314-B3AB-4C4208E33C70}" type="sibTrans" cxnId="{BFCA26CC-ECED-4CBD-992E-1F9656F410CC}">
      <dgm:prSet/>
      <dgm:spPr/>
      <dgm:t>
        <a:bodyPr/>
        <a:lstStyle/>
        <a:p>
          <a:endParaRPr lang="en-US"/>
        </a:p>
      </dgm:t>
    </dgm:pt>
    <dgm:pt modelId="{55F7D178-26D0-4C28-A214-59013B5FB635}">
      <dgm:prSet phldrT="[Text]"/>
      <dgm:spPr>
        <a:solidFill>
          <a:schemeClr val="accent5"/>
        </a:solidFill>
      </dgm:spPr>
      <dgm:t>
        <a:bodyPr/>
        <a:lstStyle/>
        <a:p>
          <a:r>
            <a:rPr lang="en-US" dirty="0" smtClean="0"/>
            <a:t>New TOR</a:t>
          </a:r>
        </a:p>
        <a:p>
          <a:r>
            <a:rPr lang="en-US" dirty="0" smtClean="0"/>
            <a:t>4 Months</a:t>
          </a:r>
          <a:endParaRPr lang="en-US" dirty="0"/>
        </a:p>
      </dgm:t>
    </dgm:pt>
    <dgm:pt modelId="{7AC827AE-7AF3-4036-A7D7-35B0122A44C2}" type="parTrans" cxnId="{FDAE9377-8967-4BA7-BE11-3F680E664622}">
      <dgm:prSet/>
      <dgm:spPr/>
      <dgm:t>
        <a:bodyPr/>
        <a:lstStyle/>
        <a:p>
          <a:endParaRPr lang="en-US"/>
        </a:p>
      </dgm:t>
    </dgm:pt>
    <dgm:pt modelId="{3231DA3D-AC9C-4E3E-957D-7693BAACD519}" type="sibTrans" cxnId="{FDAE9377-8967-4BA7-BE11-3F680E664622}">
      <dgm:prSet/>
      <dgm:spPr/>
      <dgm:t>
        <a:bodyPr/>
        <a:lstStyle/>
        <a:p>
          <a:endParaRPr lang="en-US"/>
        </a:p>
      </dgm:t>
    </dgm:pt>
    <dgm:pt modelId="{657B2B46-4E7F-4718-8433-9D8F31E76B29}" type="pres">
      <dgm:prSet presAssocID="{C5C88292-6530-4097-A2CC-45BE7697CE6A}" presName="Name0" presStyleCnt="0">
        <dgm:presLayoutVars>
          <dgm:dir/>
          <dgm:resizeHandles val="exact"/>
        </dgm:presLayoutVars>
      </dgm:prSet>
      <dgm:spPr/>
      <dgm:t>
        <a:bodyPr/>
        <a:lstStyle/>
        <a:p>
          <a:endParaRPr lang="en-US"/>
        </a:p>
      </dgm:t>
    </dgm:pt>
    <dgm:pt modelId="{9DFBC53B-2F3F-4336-ACB1-1E66E3FC8FD5}" type="pres">
      <dgm:prSet presAssocID="{C5C88292-6530-4097-A2CC-45BE7697CE6A}" presName="cycle" presStyleCnt="0"/>
      <dgm:spPr/>
    </dgm:pt>
    <dgm:pt modelId="{D33003DF-5C36-4608-855E-ECBA885E199B}" type="pres">
      <dgm:prSet presAssocID="{A76F9E4D-CE93-421E-96F1-1AE8090879C2}" presName="nodeFirstNode" presStyleLbl="node1" presStyleIdx="0" presStyleCnt="5">
        <dgm:presLayoutVars>
          <dgm:bulletEnabled val="1"/>
        </dgm:presLayoutVars>
      </dgm:prSet>
      <dgm:spPr/>
      <dgm:t>
        <a:bodyPr/>
        <a:lstStyle/>
        <a:p>
          <a:endParaRPr lang="en-US"/>
        </a:p>
      </dgm:t>
    </dgm:pt>
    <dgm:pt modelId="{D38EEA10-F1DF-4EA5-AB19-C77F20C0192C}" type="pres">
      <dgm:prSet presAssocID="{D6F2D569-BD94-49A5-A87F-BE1A92726085}" presName="sibTransFirstNode" presStyleLbl="bgShp" presStyleIdx="0" presStyleCnt="1" custAng="21220457" custLinFactNeighborX="4612" custLinFactNeighborY="3061"/>
      <dgm:spPr/>
      <dgm:t>
        <a:bodyPr/>
        <a:lstStyle/>
        <a:p>
          <a:endParaRPr lang="en-US"/>
        </a:p>
      </dgm:t>
    </dgm:pt>
    <dgm:pt modelId="{DF63C1D0-6ED5-42FC-9B25-40F4454AB424}" type="pres">
      <dgm:prSet presAssocID="{1626715A-9A89-4B09-8E05-7E16E97223E3}" presName="nodeFollowingNodes" presStyleLbl="node1" presStyleIdx="1" presStyleCnt="5">
        <dgm:presLayoutVars>
          <dgm:bulletEnabled val="1"/>
        </dgm:presLayoutVars>
      </dgm:prSet>
      <dgm:spPr/>
      <dgm:t>
        <a:bodyPr/>
        <a:lstStyle/>
        <a:p>
          <a:endParaRPr lang="en-US"/>
        </a:p>
      </dgm:t>
    </dgm:pt>
    <dgm:pt modelId="{A921D06C-B935-448E-A6B4-ACFE06D1DC35}" type="pres">
      <dgm:prSet presAssocID="{8C6A815C-82DC-42BC-9CDD-BBF6C7DDA78F}" presName="nodeFollowingNodes" presStyleLbl="node1" presStyleIdx="2" presStyleCnt="5">
        <dgm:presLayoutVars>
          <dgm:bulletEnabled val="1"/>
        </dgm:presLayoutVars>
      </dgm:prSet>
      <dgm:spPr/>
      <dgm:t>
        <a:bodyPr/>
        <a:lstStyle/>
        <a:p>
          <a:endParaRPr lang="en-US"/>
        </a:p>
      </dgm:t>
    </dgm:pt>
    <dgm:pt modelId="{5B5D5CD0-B998-412E-8244-F40475391D05}" type="pres">
      <dgm:prSet presAssocID="{ADB0773D-1E5B-438D-BBE7-6D3CE97B890B}" presName="nodeFollowingNodes" presStyleLbl="node1" presStyleIdx="3" presStyleCnt="5">
        <dgm:presLayoutVars>
          <dgm:bulletEnabled val="1"/>
        </dgm:presLayoutVars>
      </dgm:prSet>
      <dgm:spPr/>
      <dgm:t>
        <a:bodyPr/>
        <a:lstStyle/>
        <a:p>
          <a:endParaRPr lang="en-US"/>
        </a:p>
      </dgm:t>
    </dgm:pt>
    <dgm:pt modelId="{B639C277-F3CF-425B-A872-553DC8331BFC}" type="pres">
      <dgm:prSet presAssocID="{55F7D178-26D0-4C28-A214-59013B5FB635}" presName="nodeFollowingNodes" presStyleLbl="node1" presStyleIdx="4" presStyleCnt="5">
        <dgm:presLayoutVars>
          <dgm:bulletEnabled val="1"/>
        </dgm:presLayoutVars>
      </dgm:prSet>
      <dgm:spPr/>
      <dgm:t>
        <a:bodyPr/>
        <a:lstStyle/>
        <a:p>
          <a:endParaRPr lang="en-US"/>
        </a:p>
      </dgm:t>
    </dgm:pt>
  </dgm:ptLst>
  <dgm:cxnLst>
    <dgm:cxn modelId="{FDAE9377-8967-4BA7-BE11-3F680E664622}" srcId="{C5C88292-6530-4097-A2CC-45BE7697CE6A}" destId="{55F7D178-26D0-4C28-A214-59013B5FB635}" srcOrd="4" destOrd="0" parTransId="{7AC827AE-7AF3-4036-A7D7-35B0122A44C2}" sibTransId="{3231DA3D-AC9C-4E3E-957D-7693BAACD519}"/>
    <dgm:cxn modelId="{D737A318-3310-E34C-A427-179194D6A60B}" type="presOf" srcId="{ADB0773D-1E5B-438D-BBE7-6D3CE97B890B}" destId="{5B5D5CD0-B998-412E-8244-F40475391D05}" srcOrd="0" destOrd="0" presId="urn:microsoft.com/office/officeart/2005/8/layout/cycle3"/>
    <dgm:cxn modelId="{7DB2208F-115A-194B-933C-85D5D79173B7}" type="presOf" srcId="{1626715A-9A89-4B09-8E05-7E16E97223E3}" destId="{DF63C1D0-6ED5-42FC-9B25-40F4454AB424}" srcOrd="0" destOrd="0" presId="urn:microsoft.com/office/officeart/2005/8/layout/cycle3"/>
    <dgm:cxn modelId="{E41D4D42-0DE1-E044-B417-1C23420B59D5}" type="presOf" srcId="{D6F2D569-BD94-49A5-A87F-BE1A92726085}" destId="{D38EEA10-F1DF-4EA5-AB19-C77F20C0192C}" srcOrd="0" destOrd="0" presId="urn:microsoft.com/office/officeart/2005/8/layout/cycle3"/>
    <dgm:cxn modelId="{4ECBEFAB-4A7D-4226-BA54-B5635D1A5565}" srcId="{C5C88292-6530-4097-A2CC-45BE7697CE6A}" destId="{8C6A815C-82DC-42BC-9CDD-BBF6C7DDA78F}" srcOrd="2" destOrd="0" parTransId="{3421227F-A411-4136-80C5-D3E0175FEE67}" sibTransId="{59C2D761-78DA-4541-8231-9D1BB6A6EDBB}"/>
    <dgm:cxn modelId="{BFCA26CC-ECED-4CBD-992E-1F9656F410CC}" srcId="{C5C88292-6530-4097-A2CC-45BE7697CE6A}" destId="{ADB0773D-1E5B-438D-BBE7-6D3CE97B890B}" srcOrd="3" destOrd="0" parTransId="{D4D4429A-9303-4690-926B-7A74FBB30B3D}" sibTransId="{D98C3D81-CA08-4314-B3AB-4C4208E33C70}"/>
    <dgm:cxn modelId="{EAFC8C03-B9B2-C045-AAA0-CB0DD3291E9F}" type="presOf" srcId="{A76F9E4D-CE93-421E-96F1-1AE8090879C2}" destId="{D33003DF-5C36-4608-855E-ECBA885E199B}" srcOrd="0" destOrd="0" presId="urn:microsoft.com/office/officeart/2005/8/layout/cycle3"/>
    <dgm:cxn modelId="{68137A7C-B436-9843-A7F0-9364AACA6013}" type="presOf" srcId="{8C6A815C-82DC-42BC-9CDD-BBF6C7DDA78F}" destId="{A921D06C-B935-448E-A6B4-ACFE06D1DC35}" srcOrd="0" destOrd="0" presId="urn:microsoft.com/office/officeart/2005/8/layout/cycle3"/>
    <dgm:cxn modelId="{A398366D-186D-43BC-B20B-FDC1DDD00B2D}" srcId="{C5C88292-6530-4097-A2CC-45BE7697CE6A}" destId="{1626715A-9A89-4B09-8E05-7E16E97223E3}" srcOrd="1" destOrd="0" parTransId="{4FBE4D5E-F8A1-4C73-B830-FC3849C54425}" sibTransId="{C5C0F524-F7BC-4FE3-AD32-343C6438C1E2}"/>
    <dgm:cxn modelId="{65F8EBC1-CC96-DA44-803E-B1E9A00025ED}" type="presOf" srcId="{55F7D178-26D0-4C28-A214-59013B5FB635}" destId="{B639C277-F3CF-425B-A872-553DC8331BFC}" srcOrd="0" destOrd="0" presId="urn:microsoft.com/office/officeart/2005/8/layout/cycle3"/>
    <dgm:cxn modelId="{354D0856-8CC9-496E-A0C8-B49CB97D73ED}" srcId="{C5C88292-6530-4097-A2CC-45BE7697CE6A}" destId="{A76F9E4D-CE93-421E-96F1-1AE8090879C2}" srcOrd="0" destOrd="0" parTransId="{F05A8F90-0040-4653-82F6-721BF840D686}" sibTransId="{D6F2D569-BD94-49A5-A87F-BE1A92726085}"/>
    <dgm:cxn modelId="{F90B19E8-FC93-D64B-8B4A-3740F5C1060C}" type="presOf" srcId="{C5C88292-6530-4097-A2CC-45BE7697CE6A}" destId="{657B2B46-4E7F-4718-8433-9D8F31E76B29}" srcOrd="0" destOrd="0" presId="urn:microsoft.com/office/officeart/2005/8/layout/cycle3"/>
    <dgm:cxn modelId="{1167A0B2-B5CE-DB40-8424-64B2831DF6AB}" type="presParOf" srcId="{657B2B46-4E7F-4718-8433-9D8F31E76B29}" destId="{9DFBC53B-2F3F-4336-ACB1-1E66E3FC8FD5}" srcOrd="0" destOrd="0" presId="urn:microsoft.com/office/officeart/2005/8/layout/cycle3"/>
    <dgm:cxn modelId="{6BA30AEA-A1A9-0B4D-8A18-A3EFA3943991}" type="presParOf" srcId="{9DFBC53B-2F3F-4336-ACB1-1E66E3FC8FD5}" destId="{D33003DF-5C36-4608-855E-ECBA885E199B}" srcOrd="0" destOrd="0" presId="urn:microsoft.com/office/officeart/2005/8/layout/cycle3"/>
    <dgm:cxn modelId="{104A3654-7B38-6949-93EF-D5F1D089964F}" type="presParOf" srcId="{9DFBC53B-2F3F-4336-ACB1-1E66E3FC8FD5}" destId="{D38EEA10-F1DF-4EA5-AB19-C77F20C0192C}" srcOrd="1" destOrd="0" presId="urn:microsoft.com/office/officeart/2005/8/layout/cycle3"/>
    <dgm:cxn modelId="{1DC6DD45-234A-B149-B2C4-266091A67486}" type="presParOf" srcId="{9DFBC53B-2F3F-4336-ACB1-1E66E3FC8FD5}" destId="{DF63C1D0-6ED5-42FC-9B25-40F4454AB424}" srcOrd="2" destOrd="0" presId="urn:microsoft.com/office/officeart/2005/8/layout/cycle3"/>
    <dgm:cxn modelId="{EE5CBE3A-D7D7-3F44-9C61-5FE8A511F0DF}" type="presParOf" srcId="{9DFBC53B-2F3F-4336-ACB1-1E66E3FC8FD5}" destId="{A921D06C-B935-448E-A6B4-ACFE06D1DC35}" srcOrd="3" destOrd="0" presId="urn:microsoft.com/office/officeart/2005/8/layout/cycle3"/>
    <dgm:cxn modelId="{695E8519-DE4B-DF43-99FB-0E4952E8DC62}" type="presParOf" srcId="{9DFBC53B-2F3F-4336-ACB1-1E66E3FC8FD5}" destId="{5B5D5CD0-B998-412E-8244-F40475391D05}" srcOrd="4" destOrd="0" presId="urn:microsoft.com/office/officeart/2005/8/layout/cycle3"/>
    <dgm:cxn modelId="{C387EB46-6274-1E4D-9EA8-62BF6F0A08D2}" type="presParOf" srcId="{9DFBC53B-2F3F-4336-ACB1-1E66E3FC8FD5}" destId="{B639C277-F3CF-425B-A872-553DC8331BFC}"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C88292-6530-4097-A2CC-45BE7697CE6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A76F9E4D-CE93-421E-96F1-1AE8090879C2}">
      <dgm:prSet phldrT="[Text]"/>
      <dgm:spPr>
        <a:solidFill>
          <a:schemeClr val="accent1"/>
        </a:solidFill>
      </dgm:spPr>
      <dgm:t>
        <a:bodyPr/>
        <a:lstStyle/>
        <a:p>
          <a:r>
            <a:rPr lang="en-US" dirty="0" smtClean="0"/>
            <a:t>Review</a:t>
          </a:r>
        </a:p>
        <a:p>
          <a:r>
            <a:rPr lang="en-US" dirty="0" smtClean="0"/>
            <a:t>16 Months</a:t>
          </a:r>
          <a:endParaRPr lang="en-US" dirty="0"/>
        </a:p>
      </dgm:t>
    </dgm:pt>
    <dgm:pt modelId="{F05A8F90-0040-4653-82F6-721BF840D686}" type="parTrans" cxnId="{354D0856-8CC9-496E-A0C8-B49CB97D73ED}">
      <dgm:prSet/>
      <dgm:spPr/>
      <dgm:t>
        <a:bodyPr/>
        <a:lstStyle/>
        <a:p>
          <a:endParaRPr lang="en-US"/>
        </a:p>
      </dgm:t>
    </dgm:pt>
    <dgm:pt modelId="{D6F2D569-BD94-49A5-A87F-BE1A92726085}" type="sibTrans" cxnId="{354D0856-8CC9-496E-A0C8-B49CB97D73ED}">
      <dgm:prSet/>
      <dgm:spPr>
        <a:solidFill>
          <a:srgbClr val="FF0000"/>
        </a:solidFill>
      </dgm:spPr>
      <dgm:t>
        <a:bodyPr/>
        <a:lstStyle/>
        <a:p>
          <a:endParaRPr lang="en-US"/>
        </a:p>
      </dgm:t>
    </dgm:pt>
    <dgm:pt modelId="{1626715A-9A89-4B09-8E05-7E16E97223E3}">
      <dgm:prSet phldrT="[Text]"/>
      <dgm:spPr>
        <a:solidFill>
          <a:schemeClr val="accent2"/>
        </a:solidFill>
      </dgm:spPr>
      <dgm:t>
        <a:bodyPr/>
        <a:lstStyle/>
        <a:p>
          <a:r>
            <a:rPr lang="en-US" dirty="0" smtClean="0"/>
            <a:t>Implement</a:t>
          </a:r>
        </a:p>
        <a:p>
          <a:r>
            <a:rPr lang="en-US" dirty="0" smtClean="0"/>
            <a:t>18 Months</a:t>
          </a:r>
          <a:endParaRPr lang="en-US" dirty="0"/>
        </a:p>
      </dgm:t>
    </dgm:pt>
    <dgm:pt modelId="{4FBE4D5E-F8A1-4C73-B830-FC3849C54425}" type="parTrans" cxnId="{A398366D-186D-43BC-B20B-FDC1DDD00B2D}">
      <dgm:prSet/>
      <dgm:spPr/>
      <dgm:t>
        <a:bodyPr/>
        <a:lstStyle/>
        <a:p>
          <a:endParaRPr lang="en-US"/>
        </a:p>
      </dgm:t>
    </dgm:pt>
    <dgm:pt modelId="{C5C0F524-F7BC-4FE3-AD32-343C6438C1E2}" type="sibTrans" cxnId="{A398366D-186D-43BC-B20B-FDC1DDD00B2D}">
      <dgm:prSet/>
      <dgm:spPr/>
      <dgm:t>
        <a:bodyPr/>
        <a:lstStyle/>
        <a:p>
          <a:endParaRPr lang="en-US"/>
        </a:p>
      </dgm:t>
    </dgm:pt>
    <dgm:pt modelId="{8C6A815C-82DC-42BC-9CDD-BBF6C7DDA78F}">
      <dgm:prSet phldrT="[Text]"/>
      <dgm:spPr>
        <a:solidFill>
          <a:schemeClr val="accent3"/>
        </a:solidFill>
      </dgm:spPr>
      <dgm:t>
        <a:bodyPr/>
        <a:lstStyle/>
        <a:p>
          <a:r>
            <a:rPr lang="en-US" dirty="0" smtClean="0"/>
            <a:t>Operations</a:t>
          </a:r>
        </a:p>
        <a:p>
          <a:r>
            <a:rPr lang="en-US" dirty="0" smtClean="0"/>
            <a:t>30 Months</a:t>
          </a:r>
          <a:endParaRPr lang="en-US" dirty="0"/>
        </a:p>
      </dgm:t>
    </dgm:pt>
    <dgm:pt modelId="{3421227F-A411-4136-80C5-D3E0175FEE67}" type="parTrans" cxnId="{4ECBEFAB-4A7D-4226-BA54-B5635D1A5565}">
      <dgm:prSet/>
      <dgm:spPr/>
      <dgm:t>
        <a:bodyPr/>
        <a:lstStyle/>
        <a:p>
          <a:endParaRPr lang="en-US"/>
        </a:p>
      </dgm:t>
    </dgm:pt>
    <dgm:pt modelId="{59C2D761-78DA-4541-8231-9D1BB6A6EDBB}" type="sibTrans" cxnId="{4ECBEFAB-4A7D-4226-BA54-B5635D1A5565}">
      <dgm:prSet/>
      <dgm:spPr/>
      <dgm:t>
        <a:bodyPr/>
        <a:lstStyle/>
        <a:p>
          <a:endParaRPr lang="en-US"/>
        </a:p>
      </dgm:t>
    </dgm:pt>
    <dgm:pt modelId="{ADB0773D-1E5B-438D-BBE7-6D3CE97B890B}">
      <dgm:prSet phldrT="[Text]"/>
      <dgm:spPr>
        <a:solidFill>
          <a:schemeClr val="accent4"/>
        </a:solidFill>
      </dgm:spPr>
      <dgm:t>
        <a:bodyPr/>
        <a:lstStyle/>
        <a:p>
          <a:r>
            <a:rPr lang="en-US" dirty="0" smtClean="0"/>
            <a:t>Assess</a:t>
          </a:r>
        </a:p>
        <a:p>
          <a:r>
            <a:rPr lang="en-US" dirty="0" smtClean="0"/>
            <a:t>8 Months</a:t>
          </a:r>
          <a:endParaRPr lang="en-US" dirty="0"/>
        </a:p>
      </dgm:t>
    </dgm:pt>
    <dgm:pt modelId="{D4D4429A-9303-4690-926B-7A74FBB30B3D}" type="parTrans" cxnId="{BFCA26CC-ECED-4CBD-992E-1F9656F410CC}">
      <dgm:prSet/>
      <dgm:spPr/>
      <dgm:t>
        <a:bodyPr/>
        <a:lstStyle/>
        <a:p>
          <a:endParaRPr lang="en-US"/>
        </a:p>
      </dgm:t>
    </dgm:pt>
    <dgm:pt modelId="{D98C3D81-CA08-4314-B3AB-4C4208E33C70}" type="sibTrans" cxnId="{BFCA26CC-ECED-4CBD-992E-1F9656F410CC}">
      <dgm:prSet/>
      <dgm:spPr/>
      <dgm:t>
        <a:bodyPr/>
        <a:lstStyle/>
        <a:p>
          <a:endParaRPr lang="en-US"/>
        </a:p>
      </dgm:t>
    </dgm:pt>
    <dgm:pt modelId="{55F7D178-26D0-4C28-A214-59013B5FB635}">
      <dgm:prSet phldrT="[Text]"/>
      <dgm:spPr>
        <a:solidFill>
          <a:schemeClr val="accent5"/>
        </a:solidFill>
      </dgm:spPr>
      <dgm:t>
        <a:bodyPr/>
        <a:lstStyle/>
        <a:p>
          <a:r>
            <a:rPr lang="en-US" dirty="0" smtClean="0"/>
            <a:t>New TOR</a:t>
          </a:r>
        </a:p>
        <a:p>
          <a:r>
            <a:rPr lang="en-US" dirty="0" smtClean="0"/>
            <a:t>4 Months</a:t>
          </a:r>
          <a:endParaRPr lang="en-US" dirty="0"/>
        </a:p>
      </dgm:t>
    </dgm:pt>
    <dgm:pt modelId="{7AC827AE-7AF3-4036-A7D7-35B0122A44C2}" type="parTrans" cxnId="{FDAE9377-8967-4BA7-BE11-3F680E664622}">
      <dgm:prSet/>
      <dgm:spPr/>
      <dgm:t>
        <a:bodyPr/>
        <a:lstStyle/>
        <a:p>
          <a:endParaRPr lang="en-US"/>
        </a:p>
      </dgm:t>
    </dgm:pt>
    <dgm:pt modelId="{3231DA3D-AC9C-4E3E-957D-7693BAACD519}" type="sibTrans" cxnId="{FDAE9377-8967-4BA7-BE11-3F680E664622}">
      <dgm:prSet/>
      <dgm:spPr/>
      <dgm:t>
        <a:bodyPr/>
        <a:lstStyle/>
        <a:p>
          <a:endParaRPr lang="en-US"/>
        </a:p>
      </dgm:t>
    </dgm:pt>
    <dgm:pt modelId="{657B2B46-4E7F-4718-8433-9D8F31E76B29}" type="pres">
      <dgm:prSet presAssocID="{C5C88292-6530-4097-A2CC-45BE7697CE6A}" presName="Name0" presStyleCnt="0">
        <dgm:presLayoutVars>
          <dgm:dir/>
          <dgm:resizeHandles val="exact"/>
        </dgm:presLayoutVars>
      </dgm:prSet>
      <dgm:spPr/>
      <dgm:t>
        <a:bodyPr/>
        <a:lstStyle/>
        <a:p>
          <a:endParaRPr lang="en-US"/>
        </a:p>
      </dgm:t>
    </dgm:pt>
    <dgm:pt modelId="{9DFBC53B-2F3F-4336-ACB1-1E66E3FC8FD5}" type="pres">
      <dgm:prSet presAssocID="{C5C88292-6530-4097-A2CC-45BE7697CE6A}" presName="cycle" presStyleCnt="0"/>
      <dgm:spPr/>
    </dgm:pt>
    <dgm:pt modelId="{D33003DF-5C36-4608-855E-ECBA885E199B}" type="pres">
      <dgm:prSet presAssocID="{A76F9E4D-CE93-421E-96F1-1AE8090879C2}" presName="nodeFirstNode" presStyleLbl="node1" presStyleIdx="0" presStyleCnt="5">
        <dgm:presLayoutVars>
          <dgm:bulletEnabled val="1"/>
        </dgm:presLayoutVars>
      </dgm:prSet>
      <dgm:spPr/>
      <dgm:t>
        <a:bodyPr/>
        <a:lstStyle/>
        <a:p>
          <a:endParaRPr lang="en-US"/>
        </a:p>
      </dgm:t>
    </dgm:pt>
    <dgm:pt modelId="{D38EEA10-F1DF-4EA5-AB19-C77F20C0192C}" type="pres">
      <dgm:prSet presAssocID="{D6F2D569-BD94-49A5-A87F-BE1A92726085}" presName="sibTransFirstNode" presStyleLbl="bgShp" presStyleIdx="0" presStyleCnt="1" custAng="21220457" custLinFactNeighborX="4612" custLinFactNeighborY="3061"/>
      <dgm:spPr/>
      <dgm:t>
        <a:bodyPr/>
        <a:lstStyle/>
        <a:p>
          <a:endParaRPr lang="en-US"/>
        </a:p>
      </dgm:t>
    </dgm:pt>
    <dgm:pt modelId="{DF63C1D0-6ED5-42FC-9B25-40F4454AB424}" type="pres">
      <dgm:prSet presAssocID="{1626715A-9A89-4B09-8E05-7E16E97223E3}" presName="nodeFollowingNodes" presStyleLbl="node1" presStyleIdx="1" presStyleCnt="5">
        <dgm:presLayoutVars>
          <dgm:bulletEnabled val="1"/>
        </dgm:presLayoutVars>
      </dgm:prSet>
      <dgm:spPr/>
      <dgm:t>
        <a:bodyPr/>
        <a:lstStyle/>
        <a:p>
          <a:endParaRPr lang="en-US"/>
        </a:p>
      </dgm:t>
    </dgm:pt>
    <dgm:pt modelId="{A921D06C-B935-448E-A6B4-ACFE06D1DC35}" type="pres">
      <dgm:prSet presAssocID="{8C6A815C-82DC-42BC-9CDD-BBF6C7DDA78F}" presName="nodeFollowingNodes" presStyleLbl="node1" presStyleIdx="2" presStyleCnt="5">
        <dgm:presLayoutVars>
          <dgm:bulletEnabled val="1"/>
        </dgm:presLayoutVars>
      </dgm:prSet>
      <dgm:spPr/>
      <dgm:t>
        <a:bodyPr/>
        <a:lstStyle/>
        <a:p>
          <a:endParaRPr lang="en-US"/>
        </a:p>
      </dgm:t>
    </dgm:pt>
    <dgm:pt modelId="{5B5D5CD0-B998-412E-8244-F40475391D05}" type="pres">
      <dgm:prSet presAssocID="{ADB0773D-1E5B-438D-BBE7-6D3CE97B890B}" presName="nodeFollowingNodes" presStyleLbl="node1" presStyleIdx="3" presStyleCnt="5">
        <dgm:presLayoutVars>
          <dgm:bulletEnabled val="1"/>
        </dgm:presLayoutVars>
      </dgm:prSet>
      <dgm:spPr/>
      <dgm:t>
        <a:bodyPr/>
        <a:lstStyle/>
        <a:p>
          <a:endParaRPr lang="en-US"/>
        </a:p>
      </dgm:t>
    </dgm:pt>
    <dgm:pt modelId="{B639C277-F3CF-425B-A872-553DC8331BFC}" type="pres">
      <dgm:prSet presAssocID="{55F7D178-26D0-4C28-A214-59013B5FB635}" presName="nodeFollowingNodes" presStyleLbl="node1" presStyleIdx="4" presStyleCnt="5">
        <dgm:presLayoutVars>
          <dgm:bulletEnabled val="1"/>
        </dgm:presLayoutVars>
      </dgm:prSet>
      <dgm:spPr/>
      <dgm:t>
        <a:bodyPr/>
        <a:lstStyle/>
        <a:p>
          <a:endParaRPr lang="en-US"/>
        </a:p>
      </dgm:t>
    </dgm:pt>
  </dgm:ptLst>
  <dgm:cxnLst>
    <dgm:cxn modelId="{F7195E80-BB88-D84E-8BB7-016F2FF030F4}" type="presOf" srcId="{A76F9E4D-CE93-421E-96F1-1AE8090879C2}" destId="{D33003DF-5C36-4608-855E-ECBA885E199B}" srcOrd="0" destOrd="0" presId="urn:microsoft.com/office/officeart/2005/8/layout/cycle3"/>
    <dgm:cxn modelId="{D28FB1FA-C8B7-D648-A1F3-0CABE244A461}" type="presOf" srcId="{55F7D178-26D0-4C28-A214-59013B5FB635}" destId="{B639C277-F3CF-425B-A872-553DC8331BFC}" srcOrd="0" destOrd="0" presId="urn:microsoft.com/office/officeart/2005/8/layout/cycle3"/>
    <dgm:cxn modelId="{FDAE9377-8967-4BA7-BE11-3F680E664622}" srcId="{C5C88292-6530-4097-A2CC-45BE7697CE6A}" destId="{55F7D178-26D0-4C28-A214-59013B5FB635}" srcOrd="4" destOrd="0" parTransId="{7AC827AE-7AF3-4036-A7D7-35B0122A44C2}" sibTransId="{3231DA3D-AC9C-4E3E-957D-7693BAACD519}"/>
    <dgm:cxn modelId="{FA023CBD-7061-7A4E-BF15-F9F6FD0E516F}" type="presOf" srcId="{D6F2D569-BD94-49A5-A87F-BE1A92726085}" destId="{D38EEA10-F1DF-4EA5-AB19-C77F20C0192C}" srcOrd="0" destOrd="0" presId="urn:microsoft.com/office/officeart/2005/8/layout/cycle3"/>
    <dgm:cxn modelId="{BFCA26CC-ECED-4CBD-992E-1F9656F410CC}" srcId="{C5C88292-6530-4097-A2CC-45BE7697CE6A}" destId="{ADB0773D-1E5B-438D-BBE7-6D3CE97B890B}" srcOrd="3" destOrd="0" parTransId="{D4D4429A-9303-4690-926B-7A74FBB30B3D}" sibTransId="{D98C3D81-CA08-4314-B3AB-4C4208E33C70}"/>
    <dgm:cxn modelId="{5035C52C-9AD3-FB45-B576-3DD9CF997B98}" type="presOf" srcId="{ADB0773D-1E5B-438D-BBE7-6D3CE97B890B}" destId="{5B5D5CD0-B998-412E-8244-F40475391D05}" srcOrd="0" destOrd="0" presId="urn:microsoft.com/office/officeart/2005/8/layout/cycle3"/>
    <dgm:cxn modelId="{4ECBEFAB-4A7D-4226-BA54-B5635D1A5565}" srcId="{C5C88292-6530-4097-A2CC-45BE7697CE6A}" destId="{8C6A815C-82DC-42BC-9CDD-BBF6C7DDA78F}" srcOrd="2" destOrd="0" parTransId="{3421227F-A411-4136-80C5-D3E0175FEE67}" sibTransId="{59C2D761-78DA-4541-8231-9D1BB6A6EDBB}"/>
    <dgm:cxn modelId="{354D0856-8CC9-496E-A0C8-B49CB97D73ED}" srcId="{C5C88292-6530-4097-A2CC-45BE7697CE6A}" destId="{A76F9E4D-CE93-421E-96F1-1AE8090879C2}" srcOrd="0" destOrd="0" parTransId="{F05A8F90-0040-4653-82F6-721BF840D686}" sibTransId="{D6F2D569-BD94-49A5-A87F-BE1A92726085}"/>
    <dgm:cxn modelId="{ABEDBD39-4F01-D44D-AFB9-219DF7D3FEB6}" type="presOf" srcId="{1626715A-9A89-4B09-8E05-7E16E97223E3}" destId="{DF63C1D0-6ED5-42FC-9B25-40F4454AB424}" srcOrd="0" destOrd="0" presId="urn:microsoft.com/office/officeart/2005/8/layout/cycle3"/>
    <dgm:cxn modelId="{62368EEA-7F9C-4445-96F6-E07EECE88BBD}" type="presOf" srcId="{8C6A815C-82DC-42BC-9CDD-BBF6C7DDA78F}" destId="{A921D06C-B935-448E-A6B4-ACFE06D1DC35}" srcOrd="0" destOrd="0" presId="urn:microsoft.com/office/officeart/2005/8/layout/cycle3"/>
    <dgm:cxn modelId="{A398366D-186D-43BC-B20B-FDC1DDD00B2D}" srcId="{C5C88292-6530-4097-A2CC-45BE7697CE6A}" destId="{1626715A-9A89-4B09-8E05-7E16E97223E3}" srcOrd="1" destOrd="0" parTransId="{4FBE4D5E-F8A1-4C73-B830-FC3849C54425}" sibTransId="{C5C0F524-F7BC-4FE3-AD32-343C6438C1E2}"/>
    <dgm:cxn modelId="{17E8FD4E-49DC-464B-8E65-CB0D8AAAACB0}" type="presOf" srcId="{C5C88292-6530-4097-A2CC-45BE7697CE6A}" destId="{657B2B46-4E7F-4718-8433-9D8F31E76B29}" srcOrd="0" destOrd="0" presId="urn:microsoft.com/office/officeart/2005/8/layout/cycle3"/>
    <dgm:cxn modelId="{E773220E-D601-1248-BA21-4E54D899E1AD}" type="presParOf" srcId="{657B2B46-4E7F-4718-8433-9D8F31E76B29}" destId="{9DFBC53B-2F3F-4336-ACB1-1E66E3FC8FD5}" srcOrd="0" destOrd="0" presId="urn:microsoft.com/office/officeart/2005/8/layout/cycle3"/>
    <dgm:cxn modelId="{409419A1-B988-3C4C-86DE-85FC3C8A1208}" type="presParOf" srcId="{9DFBC53B-2F3F-4336-ACB1-1E66E3FC8FD5}" destId="{D33003DF-5C36-4608-855E-ECBA885E199B}" srcOrd="0" destOrd="0" presId="urn:microsoft.com/office/officeart/2005/8/layout/cycle3"/>
    <dgm:cxn modelId="{952CCDE3-CEAA-A441-8679-9CF27DA6A156}" type="presParOf" srcId="{9DFBC53B-2F3F-4336-ACB1-1E66E3FC8FD5}" destId="{D38EEA10-F1DF-4EA5-AB19-C77F20C0192C}" srcOrd="1" destOrd="0" presId="urn:microsoft.com/office/officeart/2005/8/layout/cycle3"/>
    <dgm:cxn modelId="{0E373A53-4EA5-A844-AE25-B8E29E9482DA}" type="presParOf" srcId="{9DFBC53B-2F3F-4336-ACB1-1E66E3FC8FD5}" destId="{DF63C1D0-6ED5-42FC-9B25-40F4454AB424}" srcOrd="2" destOrd="0" presId="urn:microsoft.com/office/officeart/2005/8/layout/cycle3"/>
    <dgm:cxn modelId="{676B036F-BE69-7A46-A66A-26BC6F8DAE91}" type="presParOf" srcId="{9DFBC53B-2F3F-4336-ACB1-1E66E3FC8FD5}" destId="{A921D06C-B935-448E-A6B4-ACFE06D1DC35}" srcOrd="3" destOrd="0" presId="urn:microsoft.com/office/officeart/2005/8/layout/cycle3"/>
    <dgm:cxn modelId="{9AC8DF36-906B-E943-BC17-401588642C49}" type="presParOf" srcId="{9DFBC53B-2F3F-4336-ACB1-1E66E3FC8FD5}" destId="{5B5D5CD0-B998-412E-8244-F40475391D05}" srcOrd="4" destOrd="0" presId="urn:microsoft.com/office/officeart/2005/8/layout/cycle3"/>
    <dgm:cxn modelId="{E482560E-01AA-0F41-8177-96A261FC9012}" type="presParOf" srcId="{9DFBC53B-2F3F-4336-ACB1-1E66E3FC8FD5}" destId="{B639C277-F3CF-425B-A872-553DC8331BFC}"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8F902E-B6D3-4430-B733-D40DF2E2B987}" type="doc">
      <dgm:prSet loTypeId="urn:microsoft.com/office/officeart/2005/8/layout/target3" loCatId="list" qsTypeId="urn:microsoft.com/office/officeart/2005/8/quickstyle/simple1" qsCatId="simple" csTypeId="urn:microsoft.com/office/officeart/2005/8/colors/colorful1" csCatId="colorful" phldr="1"/>
      <dgm:spPr/>
      <dgm:t>
        <a:bodyPr/>
        <a:lstStyle/>
        <a:p>
          <a:endParaRPr lang="en-US"/>
        </a:p>
      </dgm:t>
    </dgm:pt>
    <dgm:pt modelId="{79184912-620E-4A11-B08A-92AA0E49F1EA}">
      <dgm:prSet phldrT="[Text]" custT="1"/>
      <dgm:spPr/>
      <dgm:t>
        <a:bodyPr/>
        <a:lstStyle/>
        <a:p>
          <a:r>
            <a:rPr lang="en-US" sz="2800" b="1" dirty="0" smtClean="0">
              <a:effectLst>
                <a:outerShdw blurRad="38100" dist="38100" dir="2700000" algn="tl">
                  <a:srgbClr val="000000">
                    <a:alpha val="43137"/>
                  </a:srgbClr>
                </a:outerShdw>
              </a:effectLst>
            </a:rPr>
            <a:t>Mission Fulfillment</a:t>
          </a:r>
          <a:endParaRPr lang="en-US" sz="2800" b="1" dirty="0">
            <a:effectLst>
              <a:outerShdw blurRad="38100" dist="38100" dir="2700000" algn="tl">
                <a:srgbClr val="000000">
                  <a:alpha val="43137"/>
                </a:srgbClr>
              </a:outerShdw>
            </a:effectLst>
          </a:endParaRPr>
        </a:p>
      </dgm:t>
    </dgm:pt>
    <dgm:pt modelId="{283C8F60-5D3D-4585-A56E-ED93DE340BBF}" type="parTrans" cxnId="{7F35F2EA-39EC-4E83-97E6-09013128FA2D}">
      <dgm:prSet/>
      <dgm:spPr/>
      <dgm:t>
        <a:bodyPr/>
        <a:lstStyle/>
        <a:p>
          <a:endParaRPr lang="en-US" sz="2800" b="1">
            <a:effectLst>
              <a:outerShdw blurRad="38100" dist="38100" dir="2700000" algn="tl">
                <a:srgbClr val="000000">
                  <a:alpha val="43137"/>
                </a:srgbClr>
              </a:outerShdw>
            </a:effectLst>
          </a:endParaRPr>
        </a:p>
      </dgm:t>
    </dgm:pt>
    <dgm:pt modelId="{828A2FFD-2A8B-4CC6-AC8F-5A85F6B82798}" type="sibTrans" cxnId="{7F35F2EA-39EC-4E83-97E6-09013128FA2D}">
      <dgm:prSet/>
      <dgm:spPr/>
      <dgm:t>
        <a:bodyPr/>
        <a:lstStyle/>
        <a:p>
          <a:endParaRPr lang="en-US" sz="2800" b="1">
            <a:effectLst>
              <a:outerShdw blurRad="38100" dist="38100" dir="2700000" algn="tl">
                <a:srgbClr val="000000">
                  <a:alpha val="43137"/>
                </a:srgbClr>
              </a:outerShdw>
            </a:effectLst>
          </a:endParaRPr>
        </a:p>
      </dgm:t>
    </dgm:pt>
    <dgm:pt modelId="{28E270F2-C3DB-4751-86F3-0953FB73224D}">
      <dgm:prSet phldrT="[Text]" custT="1"/>
      <dgm:spPr/>
      <dgm:t>
        <a:bodyPr/>
        <a:lstStyle/>
        <a:p>
          <a:r>
            <a:rPr lang="en-US" sz="2800" b="1" dirty="0" smtClean="0">
              <a:effectLst>
                <a:outerShdw blurRad="38100" dist="38100" dir="2700000" algn="tl">
                  <a:srgbClr val="000000">
                    <a:alpha val="43137"/>
                  </a:srgbClr>
                </a:outerShdw>
              </a:effectLst>
            </a:rPr>
            <a:t>Structural Viability</a:t>
          </a:r>
          <a:endParaRPr lang="en-US" sz="2800" b="1" dirty="0">
            <a:effectLst>
              <a:outerShdw blurRad="38100" dist="38100" dir="2700000" algn="tl">
                <a:srgbClr val="000000">
                  <a:alpha val="43137"/>
                </a:srgbClr>
              </a:outerShdw>
            </a:effectLst>
          </a:endParaRPr>
        </a:p>
      </dgm:t>
    </dgm:pt>
    <dgm:pt modelId="{43195C3B-B01C-4EF4-BF5B-5F4D78D871FD}" type="parTrans" cxnId="{86051C61-9288-4C73-96BD-1BDB785781C0}">
      <dgm:prSet/>
      <dgm:spPr/>
      <dgm:t>
        <a:bodyPr/>
        <a:lstStyle/>
        <a:p>
          <a:endParaRPr lang="en-US" sz="2800" b="1">
            <a:effectLst>
              <a:outerShdw blurRad="38100" dist="38100" dir="2700000" algn="tl">
                <a:srgbClr val="000000">
                  <a:alpha val="43137"/>
                </a:srgbClr>
              </a:outerShdw>
            </a:effectLst>
          </a:endParaRPr>
        </a:p>
      </dgm:t>
    </dgm:pt>
    <dgm:pt modelId="{C0999343-9385-4E0E-A69E-E92137BDA51F}" type="sibTrans" cxnId="{86051C61-9288-4C73-96BD-1BDB785781C0}">
      <dgm:prSet/>
      <dgm:spPr/>
      <dgm:t>
        <a:bodyPr/>
        <a:lstStyle/>
        <a:p>
          <a:endParaRPr lang="en-US" sz="2800" b="1">
            <a:effectLst>
              <a:outerShdw blurRad="38100" dist="38100" dir="2700000" algn="tl">
                <a:srgbClr val="000000">
                  <a:alpha val="43137"/>
                </a:srgbClr>
              </a:outerShdw>
            </a:effectLst>
          </a:endParaRPr>
        </a:p>
      </dgm:t>
    </dgm:pt>
    <dgm:pt modelId="{1567E02E-D183-4385-962D-8055084FF8CF}">
      <dgm:prSet phldrT="[Text]" custT="1"/>
      <dgm:spPr/>
      <dgm:t>
        <a:bodyPr/>
        <a:lstStyle/>
        <a:p>
          <a:r>
            <a:rPr lang="en-US" sz="2800" b="1" dirty="0" smtClean="0">
              <a:effectLst>
                <a:outerShdw blurRad="38100" dist="38100" dir="2700000" algn="tl">
                  <a:srgbClr val="000000">
                    <a:alpha val="43137"/>
                  </a:srgbClr>
                </a:outerShdw>
              </a:effectLst>
            </a:rPr>
            <a:t>Environmental Responsiveness</a:t>
          </a:r>
          <a:endParaRPr lang="en-US" sz="2800" b="1" dirty="0">
            <a:effectLst>
              <a:outerShdw blurRad="38100" dist="38100" dir="2700000" algn="tl">
                <a:srgbClr val="000000">
                  <a:alpha val="43137"/>
                </a:srgbClr>
              </a:outerShdw>
            </a:effectLst>
          </a:endParaRPr>
        </a:p>
      </dgm:t>
    </dgm:pt>
    <dgm:pt modelId="{0B38D081-BD9F-4E62-BCB9-55AB4EBC8AEC}" type="parTrans" cxnId="{229FB316-95EF-4CCA-8ECE-0750FFD733BB}">
      <dgm:prSet/>
      <dgm:spPr/>
      <dgm:t>
        <a:bodyPr/>
        <a:lstStyle/>
        <a:p>
          <a:endParaRPr lang="en-US" sz="2800" b="1">
            <a:effectLst>
              <a:outerShdw blurRad="38100" dist="38100" dir="2700000" algn="tl">
                <a:srgbClr val="000000">
                  <a:alpha val="43137"/>
                </a:srgbClr>
              </a:outerShdw>
            </a:effectLst>
          </a:endParaRPr>
        </a:p>
      </dgm:t>
    </dgm:pt>
    <dgm:pt modelId="{04CF9870-B3B6-4DFF-9D1B-CA5618D5F2F0}" type="sibTrans" cxnId="{229FB316-95EF-4CCA-8ECE-0750FFD733BB}">
      <dgm:prSet/>
      <dgm:spPr/>
      <dgm:t>
        <a:bodyPr/>
        <a:lstStyle/>
        <a:p>
          <a:endParaRPr lang="en-US" sz="2800" b="1">
            <a:effectLst>
              <a:outerShdw blurRad="38100" dist="38100" dir="2700000" algn="tl">
                <a:srgbClr val="000000">
                  <a:alpha val="43137"/>
                </a:srgbClr>
              </a:outerShdw>
            </a:effectLst>
          </a:endParaRPr>
        </a:p>
      </dgm:t>
    </dgm:pt>
    <dgm:pt modelId="{D0F5835F-7812-4D42-B115-F3DA86969CEE}">
      <dgm:prSet phldrT="[Text]" custT="1"/>
      <dgm:spPr/>
      <dgm:t>
        <a:bodyPr/>
        <a:lstStyle/>
        <a:p>
          <a:r>
            <a:rPr lang="en-US" sz="2800" b="1" smtClean="0">
              <a:effectLst>
                <a:outerShdw blurRad="38100" dist="38100" dir="2700000" algn="tl">
                  <a:srgbClr val="000000">
                    <a:alpha val="43137"/>
                  </a:srgbClr>
                </a:outerShdw>
              </a:effectLst>
            </a:rPr>
            <a:t>Continuing Purpose</a:t>
          </a:r>
          <a:endParaRPr lang="en-US" sz="2800" b="1" dirty="0">
            <a:effectLst>
              <a:outerShdw blurRad="38100" dist="38100" dir="2700000" algn="tl">
                <a:srgbClr val="000000">
                  <a:alpha val="43137"/>
                </a:srgbClr>
              </a:outerShdw>
            </a:effectLst>
          </a:endParaRPr>
        </a:p>
      </dgm:t>
    </dgm:pt>
    <dgm:pt modelId="{2EA94168-7E64-422D-BCD6-FDA8FEDE2441}" type="parTrans" cxnId="{6586BE1B-A1E5-4F7B-AA75-87EB5461B314}">
      <dgm:prSet/>
      <dgm:spPr/>
      <dgm:t>
        <a:bodyPr/>
        <a:lstStyle/>
        <a:p>
          <a:endParaRPr lang="en-US" sz="2800">
            <a:effectLst>
              <a:outerShdw blurRad="38100" dist="38100" dir="2700000" algn="tl">
                <a:srgbClr val="000000">
                  <a:alpha val="43137"/>
                </a:srgbClr>
              </a:outerShdw>
            </a:effectLst>
          </a:endParaRPr>
        </a:p>
      </dgm:t>
    </dgm:pt>
    <dgm:pt modelId="{73613B0E-315A-4BE7-9884-C7990B2A92AD}" type="sibTrans" cxnId="{6586BE1B-A1E5-4F7B-AA75-87EB5461B314}">
      <dgm:prSet/>
      <dgm:spPr/>
      <dgm:t>
        <a:bodyPr/>
        <a:lstStyle/>
        <a:p>
          <a:endParaRPr lang="en-US" sz="2800">
            <a:effectLst>
              <a:outerShdw blurRad="38100" dist="38100" dir="2700000" algn="tl">
                <a:srgbClr val="000000">
                  <a:alpha val="43137"/>
                </a:srgbClr>
              </a:outerShdw>
            </a:effectLst>
          </a:endParaRPr>
        </a:p>
      </dgm:t>
    </dgm:pt>
    <dgm:pt modelId="{EE6B8248-436D-4534-B15E-23E5115A2948}" type="pres">
      <dgm:prSet presAssocID="{328F902E-B6D3-4430-B733-D40DF2E2B987}" presName="Name0" presStyleCnt="0">
        <dgm:presLayoutVars>
          <dgm:chMax val="7"/>
          <dgm:dir/>
          <dgm:animLvl val="lvl"/>
          <dgm:resizeHandles val="exact"/>
        </dgm:presLayoutVars>
      </dgm:prSet>
      <dgm:spPr/>
      <dgm:t>
        <a:bodyPr/>
        <a:lstStyle/>
        <a:p>
          <a:endParaRPr lang="en-US"/>
        </a:p>
      </dgm:t>
    </dgm:pt>
    <dgm:pt modelId="{9100E2D9-4E7F-4F24-B8F5-4D5BC39C6296}" type="pres">
      <dgm:prSet presAssocID="{79184912-620E-4A11-B08A-92AA0E49F1EA}" presName="circle1" presStyleLbl="node1" presStyleIdx="0" presStyleCnt="4"/>
      <dgm:spPr/>
    </dgm:pt>
    <dgm:pt modelId="{0110C4F5-3112-48CF-8690-20F8720A2051}" type="pres">
      <dgm:prSet presAssocID="{79184912-620E-4A11-B08A-92AA0E49F1EA}" presName="space" presStyleCnt="0"/>
      <dgm:spPr/>
    </dgm:pt>
    <dgm:pt modelId="{64961AD3-00DA-4613-ACB8-750F9201EF59}" type="pres">
      <dgm:prSet presAssocID="{79184912-620E-4A11-B08A-92AA0E49F1EA}" presName="rect1" presStyleLbl="alignAcc1" presStyleIdx="0" presStyleCnt="4"/>
      <dgm:spPr/>
      <dgm:t>
        <a:bodyPr/>
        <a:lstStyle/>
        <a:p>
          <a:endParaRPr lang="en-US"/>
        </a:p>
      </dgm:t>
    </dgm:pt>
    <dgm:pt modelId="{7F9B2E65-E51A-44EF-92C5-09FFC1AAB84B}" type="pres">
      <dgm:prSet presAssocID="{D0F5835F-7812-4D42-B115-F3DA86969CEE}" presName="vertSpace2" presStyleLbl="node1" presStyleIdx="0" presStyleCnt="4"/>
      <dgm:spPr/>
    </dgm:pt>
    <dgm:pt modelId="{1F3DAE1A-F2CB-4C4E-9006-E41F231F31E8}" type="pres">
      <dgm:prSet presAssocID="{D0F5835F-7812-4D42-B115-F3DA86969CEE}" presName="circle2" presStyleLbl="node1" presStyleIdx="1" presStyleCnt="4"/>
      <dgm:spPr/>
    </dgm:pt>
    <dgm:pt modelId="{F5F846F2-985A-4028-8810-B233F05128AB}" type="pres">
      <dgm:prSet presAssocID="{D0F5835F-7812-4D42-B115-F3DA86969CEE}" presName="rect2" presStyleLbl="alignAcc1" presStyleIdx="1" presStyleCnt="4"/>
      <dgm:spPr/>
      <dgm:t>
        <a:bodyPr/>
        <a:lstStyle/>
        <a:p>
          <a:endParaRPr lang="en-US"/>
        </a:p>
      </dgm:t>
    </dgm:pt>
    <dgm:pt modelId="{61EFE25E-CD31-421F-857A-C4D2FC24EF3B}" type="pres">
      <dgm:prSet presAssocID="{28E270F2-C3DB-4751-86F3-0953FB73224D}" presName="vertSpace3" presStyleLbl="node1" presStyleIdx="1" presStyleCnt="4"/>
      <dgm:spPr/>
    </dgm:pt>
    <dgm:pt modelId="{C24499BA-9C83-400A-8891-E8BFF8D60F39}" type="pres">
      <dgm:prSet presAssocID="{28E270F2-C3DB-4751-86F3-0953FB73224D}" presName="circle3" presStyleLbl="node1" presStyleIdx="2" presStyleCnt="4"/>
      <dgm:spPr/>
    </dgm:pt>
    <dgm:pt modelId="{1A9A2800-FE9D-4554-807E-1332DFE4E468}" type="pres">
      <dgm:prSet presAssocID="{28E270F2-C3DB-4751-86F3-0953FB73224D}" presName="rect3" presStyleLbl="alignAcc1" presStyleIdx="2" presStyleCnt="4"/>
      <dgm:spPr/>
      <dgm:t>
        <a:bodyPr/>
        <a:lstStyle/>
        <a:p>
          <a:endParaRPr lang="en-US"/>
        </a:p>
      </dgm:t>
    </dgm:pt>
    <dgm:pt modelId="{939E136D-721E-443B-9549-52C8CDC25DD7}" type="pres">
      <dgm:prSet presAssocID="{1567E02E-D183-4385-962D-8055084FF8CF}" presName="vertSpace4" presStyleLbl="node1" presStyleIdx="2" presStyleCnt="4"/>
      <dgm:spPr/>
    </dgm:pt>
    <dgm:pt modelId="{5E188C86-17CB-4301-B31D-412A7C441F5D}" type="pres">
      <dgm:prSet presAssocID="{1567E02E-D183-4385-962D-8055084FF8CF}" presName="circle4" presStyleLbl="node1" presStyleIdx="3" presStyleCnt="4"/>
      <dgm:spPr/>
    </dgm:pt>
    <dgm:pt modelId="{53466220-57CC-42C6-A1F1-1A5BD402D278}" type="pres">
      <dgm:prSet presAssocID="{1567E02E-D183-4385-962D-8055084FF8CF}" presName="rect4" presStyleLbl="alignAcc1" presStyleIdx="3" presStyleCnt="4"/>
      <dgm:spPr/>
      <dgm:t>
        <a:bodyPr/>
        <a:lstStyle/>
        <a:p>
          <a:endParaRPr lang="en-US"/>
        </a:p>
      </dgm:t>
    </dgm:pt>
    <dgm:pt modelId="{BEBAD46E-7998-41CE-AB2D-23AA7A081B87}" type="pres">
      <dgm:prSet presAssocID="{79184912-620E-4A11-B08A-92AA0E49F1EA}" presName="rect1ParTxNoCh" presStyleLbl="alignAcc1" presStyleIdx="3" presStyleCnt="4">
        <dgm:presLayoutVars>
          <dgm:chMax val="1"/>
          <dgm:bulletEnabled val="1"/>
        </dgm:presLayoutVars>
      </dgm:prSet>
      <dgm:spPr/>
      <dgm:t>
        <a:bodyPr/>
        <a:lstStyle/>
        <a:p>
          <a:endParaRPr lang="en-US"/>
        </a:p>
      </dgm:t>
    </dgm:pt>
    <dgm:pt modelId="{3D7974C4-31A1-4E00-8465-99605D606BCE}" type="pres">
      <dgm:prSet presAssocID="{D0F5835F-7812-4D42-B115-F3DA86969CEE}" presName="rect2ParTxNoCh" presStyleLbl="alignAcc1" presStyleIdx="3" presStyleCnt="4">
        <dgm:presLayoutVars>
          <dgm:chMax val="1"/>
          <dgm:bulletEnabled val="1"/>
        </dgm:presLayoutVars>
      </dgm:prSet>
      <dgm:spPr/>
      <dgm:t>
        <a:bodyPr/>
        <a:lstStyle/>
        <a:p>
          <a:endParaRPr lang="en-US"/>
        </a:p>
      </dgm:t>
    </dgm:pt>
    <dgm:pt modelId="{79E2F34E-D06D-4F93-A56F-CF57DE0FE717}" type="pres">
      <dgm:prSet presAssocID="{28E270F2-C3DB-4751-86F3-0953FB73224D}" presName="rect3ParTxNoCh" presStyleLbl="alignAcc1" presStyleIdx="3" presStyleCnt="4">
        <dgm:presLayoutVars>
          <dgm:chMax val="1"/>
          <dgm:bulletEnabled val="1"/>
        </dgm:presLayoutVars>
      </dgm:prSet>
      <dgm:spPr/>
      <dgm:t>
        <a:bodyPr/>
        <a:lstStyle/>
        <a:p>
          <a:endParaRPr lang="en-US"/>
        </a:p>
      </dgm:t>
    </dgm:pt>
    <dgm:pt modelId="{67DF0427-12CA-44E6-95EC-D9C95AB409E9}" type="pres">
      <dgm:prSet presAssocID="{1567E02E-D183-4385-962D-8055084FF8CF}" presName="rect4ParTxNoCh" presStyleLbl="alignAcc1" presStyleIdx="3" presStyleCnt="4">
        <dgm:presLayoutVars>
          <dgm:chMax val="1"/>
          <dgm:bulletEnabled val="1"/>
        </dgm:presLayoutVars>
      </dgm:prSet>
      <dgm:spPr/>
      <dgm:t>
        <a:bodyPr/>
        <a:lstStyle/>
        <a:p>
          <a:endParaRPr lang="en-US"/>
        </a:p>
      </dgm:t>
    </dgm:pt>
  </dgm:ptLst>
  <dgm:cxnLst>
    <dgm:cxn modelId="{6F3E0B6A-6DDF-4F8C-AEAC-6F0F49DC51FB}" type="presOf" srcId="{28E270F2-C3DB-4751-86F3-0953FB73224D}" destId="{79E2F34E-D06D-4F93-A56F-CF57DE0FE717}" srcOrd="1" destOrd="0" presId="urn:microsoft.com/office/officeart/2005/8/layout/target3"/>
    <dgm:cxn modelId="{9B301C50-015C-499F-909E-6CCDDDD570C9}" type="presOf" srcId="{D0F5835F-7812-4D42-B115-F3DA86969CEE}" destId="{3D7974C4-31A1-4E00-8465-99605D606BCE}" srcOrd="1" destOrd="0" presId="urn:microsoft.com/office/officeart/2005/8/layout/target3"/>
    <dgm:cxn modelId="{DA279E42-462C-44ED-9F6F-F858C209A124}" type="presOf" srcId="{28E270F2-C3DB-4751-86F3-0953FB73224D}" destId="{1A9A2800-FE9D-4554-807E-1332DFE4E468}" srcOrd="0" destOrd="0" presId="urn:microsoft.com/office/officeart/2005/8/layout/target3"/>
    <dgm:cxn modelId="{64B518B3-57EF-4C18-ABB4-707AA4DEE584}" type="presOf" srcId="{D0F5835F-7812-4D42-B115-F3DA86969CEE}" destId="{F5F846F2-985A-4028-8810-B233F05128AB}" srcOrd="0" destOrd="0" presId="urn:microsoft.com/office/officeart/2005/8/layout/target3"/>
    <dgm:cxn modelId="{D6DC014E-7314-41EC-B7C8-18D4A2E67A6C}" type="presOf" srcId="{79184912-620E-4A11-B08A-92AA0E49F1EA}" destId="{64961AD3-00DA-4613-ACB8-750F9201EF59}" srcOrd="0" destOrd="0" presId="urn:microsoft.com/office/officeart/2005/8/layout/target3"/>
    <dgm:cxn modelId="{6586BE1B-A1E5-4F7B-AA75-87EB5461B314}" srcId="{328F902E-B6D3-4430-B733-D40DF2E2B987}" destId="{D0F5835F-7812-4D42-B115-F3DA86969CEE}" srcOrd="1" destOrd="0" parTransId="{2EA94168-7E64-422D-BCD6-FDA8FEDE2441}" sibTransId="{73613B0E-315A-4BE7-9884-C7990B2A92AD}"/>
    <dgm:cxn modelId="{86051C61-9288-4C73-96BD-1BDB785781C0}" srcId="{328F902E-B6D3-4430-B733-D40DF2E2B987}" destId="{28E270F2-C3DB-4751-86F3-0953FB73224D}" srcOrd="2" destOrd="0" parTransId="{43195C3B-B01C-4EF4-BF5B-5F4D78D871FD}" sibTransId="{C0999343-9385-4E0E-A69E-E92137BDA51F}"/>
    <dgm:cxn modelId="{7F35F2EA-39EC-4E83-97E6-09013128FA2D}" srcId="{328F902E-B6D3-4430-B733-D40DF2E2B987}" destId="{79184912-620E-4A11-B08A-92AA0E49F1EA}" srcOrd="0" destOrd="0" parTransId="{283C8F60-5D3D-4585-A56E-ED93DE340BBF}" sibTransId="{828A2FFD-2A8B-4CC6-AC8F-5A85F6B82798}"/>
    <dgm:cxn modelId="{FB282E1C-0AFF-445D-9A57-C26F98D84C3C}" type="presOf" srcId="{1567E02E-D183-4385-962D-8055084FF8CF}" destId="{53466220-57CC-42C6-A1F1-1A5BD402D278}" srcOrd="0" destOrd="0" presId="urn:microsoft.com/office/officeart/2005/8/layout/target3"/>
    <dgm:cxn modelId="{7350FDB7-4BE0-4F7E-8BEE-DE442F299E0E}" type="presOf" srcId="{328F902E-B6D3-4430-B733-D40DF2E2B987}" destId="{EE6B8248-436D-4534-B15E-23E5115A2948}" srcOrd="0" destOrd="0" presId="urn:microsoft.com/office/officeart/2005/8/layout/target3"/>
    <dgm:cxn modelId="{229FB316-95EF-4CCA-8ECE-0750FFD733BB}" srcId="{328F902E-B6D3-4430-B733-D40DF2E2B987}" destId="{1567E02E-D183-4385-962D-8055084FF8CF}" srcOrd="3" destOrd="0" parTransId="{0B38D081-BD9F-4E62-BCB9-55AB4EBC8AEC}" sibTransId="{04CF9870-B3B6-4DFF-9D1B-CA5618D5F2F0}"/>
    <dgm:cxn modelId="{3D20C182-EACA-403D-BB68-CEC1B0139F77}" type="presOf" srcId="{1567E02E-D183-4385-962D-8055084FF8CF}" destId="{67DF0427-12CA-44E6-95EC-D9C95AB409E9}" srcOrd="1" destOrd="0" presId="urn:microsoft.com/office/officeart/2005/8/layout/target3"/>
    <dgm:cxn modelId="{0F48D92A-FA3C-4BD0-9573-A6FFD6C67E25}" type="presOf" srcId="{79184912-620E-4A11-B08A-92AA0E49F1EA}" destId="{BEBAD46E-7998-41CE-AB2D-23AA7A081B87}" srcOrd="1" destOrd="0" presId="urn:microsoft.com/office/officeart/2005/8/layout/target3"/>
    <dgm:cxn modelId="{75730FDC-887A-4A7A-9616-DDA36B15FFEE}" type="presParOf" srcId="{EE6B8248-436D-4534-B15E-23E5115A2948}" destId="{9100E2D9-4E7F-4F24-B8F5-4D5BC39C6296}" srcOrd="0" destOrd="0" presId="urn:microsoft.com/office/officeart/2005/8/layout/target3"/>
    <dgm:cxn modelId="{E78D5646-79A2-462C-806C-6B8F7CC22AC9}" type="presParOf" srcId="{EE6B8248-436D-4534-B15E-23E5115A2948}" destId="{0110C4F5-3112-48CF-8690-20F8720A2051}" srcOrd="1" destOrd="0" presId="urn:microsoft.com/office/officeart/2005/8/layout/target3"/>
    <dgm:cxn modelId="{F4A3DBA5-6A05-4E15-9E40-B4132BAA7175}" type="presParOf" srcId="{EE6B8248-436D-4534-B15E-23E5115A2948}" destId="{64961AD3-00DA-4613-ACB8-750F9201EF59}" srcOrd="2" destOrd="0" presId="urn:microsoft.com/office/officeart/2005/8/layout/target3"/>
    <dgm:cxn modelId="{00F557AF-C867-444C-8B08-9FC9C10885F9}" type="presParOf" srcId="{EE6B8248-436D-4534-B15E-23E5115A2948}" destId="{7F9B2E65-E51A-44EF-92C5-09FFC1AAB84B}" srcOrd="3" destOrd="0" presId="urn:microsoft.com/office/officeart/2005/8/layout/target3"/>
    <dgm:cxn modelId="{D0CDBDA2-47F9-476E-85FB-7B53D5D085E0}" type="presParOf" srcId="{EE6B8248-436D-4534-B15E-23E5115A2948}" destId="{1F3DAE1A-F2CB-4C4E-9006-E41F231F31E8}" srcOrd="4" destOrd="0" presId="urn:microsoft.com/office/officeart/2005/8/layout/target3"/>
    <dgm:cxn modelId="{E24A3AD3-07CF-47CD-8F83-5B9BC0060D05}" type="presParOf" srcId="{EE6B8248-436D-4534-B15E-23E5115A2948}" destId="{F5F846F2-985A-4028-8810-B233F05128AB}" srcOrd="5" destOrd="0" presId="urn:microsoft.com/office/officeart/2005/8/layout/target3"/>
    <dgm:cxn modelId="{81E9E3A3-3190-44F7-858F-132F105BDCCD}" type="presParOf" srcId="{EE6B8248-436D-4534-B15E-23E5115A2948}" destId="{61EFE25E-CD31-421F-857A-C4D2FC24EF3B}" srcOrd="6" destOrd="0" presId="urn:microsoft.com/office/officeart/2005/8/layout/target3"/>
    <dgm:cxn modelId="{19FA90E4-DD98-4AD1-AC89-88120698A4E3}" type="presParOf" srcId="{EE6B8248-436D-4534-B15E-23E5115A2948}" destId="{C24499BA-9C83-400A-8891-E8BFF8D60F39}" srcOrd="7" destOrd="0" presId="urn:microsoft.com/office/officeart/2005/8/layout/target3"/>
    <dgm:cxn modelId="{C932F4E8-EA36-4BC1-9B33-B6ABE4759AC2}" type="presParOf" srcId="{EE6B8248-436D-4534-B15E-23E5115A2948}" destId="{1A9A2800-FE9D-4554-807E-1332DFE4E468}" srcOrd="8" destOrd="0" presId="urn:microsoft.com/office/officeart/2005/8/layout/target3"/>
    <dgm:cxn modelId="{02DC348A-8E99-4F6F-AD44-1B3AFDDAE057}" type="presParOf" srcId="{EE6B8248-436D-4534-B15E-23E5115A2948}" destId="{939E136D-721E-443B-9549-52C8CDC25DD7}" srcOrd="9" destOrd="0" presId="urn:microsoft.com/office/officeart/2005/8/layout/target3"/>
    <dgm:cxn modelId="{F9B8144D-D23E-49BD-853C-B98A60912D06}" type="presParOf" srcId="{EE6B8248-436D-4534-B15E-23E5115A2948}" destId="{5E188C86-17CB-4301-B31D-412A7C441F5D}" srcOrd="10" destOrd="0" presId="urn:microsoft.com/office/officeart/2005/8/layout/target3"/>
    <dgm:cxn modelId="{B5A707CC-8C59-4711-8362-08D7E40C3E05}" type="presParOf" srcId="{EE6B8248-436D-4534-B15E-23E5115A2948}" destId="{53466220-57CC-42C6-A1F1-1A5BD402D278}" srcOrd="11" destOrd="0" presId="urn:microsoft.com/office/officeart/2005/8/layout/target3"/>
    <dgm:cxn modelId="{8E93F7BA-078E-47C5-B9BD-8982B1343371}" type="presParOf" srcId="{EE6B8248-436D-4534-B15E-23E5115A2948}" destId="{BEBAD46E-7998-41CE-AB2D-23AA7A081B87}" srcOrd="12" destOrd="0" presId="urn:microsoft.com/office/officeart/2005/8/layout/target3"/>
    <dgm:cxn modelId="{207A17F3-2286-4C21-A352-D8F2A65BC27A}" type="presParOf" srcId="{EE6B8248-436D-4534-B15E-23E5115A2948}" destId="{3D7974C4-31A1-4E00-8465-99605D606BCE}" srcOrd="13" destOrd="0" presId="urn:microsoft.com/office/officeart/2005/8/layout/target3"/>
    <dgm:cxn modelId="{E0550151-F45F-4CF4-AE4C-822C57AC4EA8}" type="presParOf" srcId="{EE6B8248-436D-4534-B15E-23E5115A2948}" destId="{79E2F34E-D06D-4F93-A56F-CF57DE0FE717}" srcOrd="14" destOrd="0" presId="urn:microsoft.com/office/officeart/2005/8/layout/target3"/>
    <dgm:cxn modelId="{B2E6AD90-808F-4C1A-A5C7-27ADA8A41215}" type="presParOf" srcId="{EE6B8248-436D-4534-B15E-23E5115A2948}" destId="{67DF0427-12CA-44E6-95EC-D9C95AB409E9}"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A0BB66-34E0-4AC9-834B-902297E34D4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69E55F3-C9A5-45BB-827D-5DB4296A239B}">
      <dgm:prSet phldrT="[Text]"/>
      <dgm:spPr/>
      <dgm:t>
        <a:bodyPr/>
        <a:lstStyle/>
        <a:p>
          <a:r>
            <a:rPr lang="en-US" dirty="0" smtClean="0">
              <a:solidFill>
                <a:srgbClr val="FFFF00"/>
              </a:solidFill>
              <a:effectLst>
                <a:outerShdw blurRad="38100" dist="38100" dir="2700000" algn="tl">
                  <a:srgbClr val="000000">
                    <a:alpha val="43137"/>
                  </a:srgbClr>
                </a:outerShdw>
              </a:effectLst>
            </a:rPr>
            <a:t>Section 1: Purpose (Evaluative Questions)</a:t>
          </a:r>
          <a:endParaRPr lang="en-US" dirty="0">
            <a:solidFill>
              <a:srgbClr val="FFFF00"/>
            </a:solidFill>
            <a:effectLst>
              <a:outerShdw blurRad="38100" dist="38100" dir="2700000" algn="tl">
                <a:srgbClr val="000000">
                  <a:alpha val="43137"/>
                </a:srgbClr>
              </a:outerShdw>
            </a:effectLst>
          </a:endParaRPr>
        </a:p>
      </dgm:t>
    </dgm:pt>
    <dgm:pt modelId="{30D9DC53-E06D-4FE1-AE04-0EBDDF4E0134}" type="parTrans" cxnId="{8413C17B-EF20-430C-BA55-11207922E32D}">
      <dgm:prSet/>
      <dgm:spPr/>
      <dgm:t>
        <a:bodyPr/>
        <a:lstStyle/>
        <a:p>
          <a:endParaRPr lang="en-US"/>
        </a:p>
      </dgm:t>
    </dgm:pt>
    <dgm:pt modelId="{BF4620DA-5591-468D-97B5-EBAB188D324A}" type="sibTrans" cxnId="{8413C17B-EF20-430C-BA55-11207922E32D}">
      <dgm:prSet/>
      <dgm:spPr/>
      <dgm:t>
        <a:bodyPr/>
        <a:lstStyle/>
        <a:p>
          <a:endParaRPr lang="en-US"/>
        </a:p>
      </dgm:t>
    </dgm:pt>
    <dgm:pt modelId="{EE6E9071-F9F9-47C9-B778-A243AEBAF230}">
      <dgm:prSet phldrT="[Text]"/>
      <dgm:spPr/>
      <dgm:t>
        <a:bodyPr/>
        <a:lstStyle/>
        <a:p>
          <a:r>
            <a:rPr lang="en-US" b="1" i="0" dirty="0" smtClean="0"/>
            <a:t>Has the SO been effective in achieving its principle mission as defined in its Charter or Bylaws?</a:t>
          </a:r>
          <a:endParaRPr lang="en-US" b="1" dirty="0"/>
        </a:p>
      </dgm:t>
    </dgm:pt>
    <dgm:pt modelId="{C2808FEF-4B24-422F-A02D-7875CF1E0DA4}" type="parTrans" cxnId="{9F795286-CFFA-4EED-9E8B-4ABB91966EC4}">
      <dgm:prSet/>
      <dgm:spPr/>
      <dgm:t>
        <a:bodyPr/>
        <a:lstStyle/>
        <a:p>
          <a:endParaRPr lang="en-US"/>
        </a:p>
      </dgm:t>
    </dgm:pt>
    <dgm:pt modelId="{3245096C-5F8A-4BF9-88E7-C8842681F8F2}" type="sibTrans" cxnId="{9F795286-CFFA-4EED-9E8B-4ABB91966EC4}">
      <dgm:prSet/>
      <dgm:spPr/>
      <dgm:t>
        <a:bodyPr/>
        <a:lstStyle/>
        <a:p>
          <a:endParaRPr lang="en-US"/>
        </a:p>
      </dgm:t>
    </dgm:pt>
    <dgm:pt modelId="{E196BBDF-F882-4D90-8656-B344D89658C0}">
      <dgm:prSet/>
      <dgm:spPr/>
      <dgm:t>
        <a:bodyPr/>
        <a:lstStyle/>
        <a:p>
          <a:r>
            <a:rPr lang="en-US" b="1" i="0" dirty="0" smtClean="0"/>
            <a:t>Are there any internal/external factors that have contributed to or inhibited the achievement of SO's mission?</a:t>
          </a:r>
          <a:endParaRPr lang="en-US" b="1" i="0" dirty="0"/>
        </a:p>
      </dgm:t>
    </dgm:pt>
    <dgm:pt modelId="{A31C9106-730E-4202-8BA9-C29329D356F0}" type="parTrans" cxnId="{A56EC99F-355B-4CB5-9CB6-4F8F8E8A0519}">
      <dgm:prSet/>
      <dgm:spPr/>
      <dgm:t>
        <a:bodyPr/>
        <a:lstStyle/>
        <a:p>
          <a:endParaRPr lang="en-US"/>
        </a:p>
      </dgm:t>
    </dgm:pt>
    <dgm:pt modelId="{8B87F080-F67D-4A46-885E-4C3163724F55}" type="sibTrans" cxnId="{A56EC99F-355B-4CB5-9CB6-4F8F8E8A0519}">
      <dgm:prSet/>
      <dgm:spPr/>
      <dgm:t>
        <a:bodyPr/>
        <a:lstStyle/>
        <a:p>
          <a:endParaRPr lang="en-US"/>
        </a:p>
      </dgm:t>
    </dgm:pt>
    <dgm:pt modelId="{567F1E82-6790-48B7-B18E-C6A5AF713257}">
      <dgm:prSet/>
      <dgm:spPr/>
      <dgm:t>
        <a:bodyPr/>
        <a:lstStyle/>
        <a:p>
          <a:r>
            <a:rPr lang="en-US" b="1" i="0" dirty="0" smtClean="0"/>
            <a:t>Have the SO's initiatives remained consonant with its mission and purpose? </a:t>
          </a:r>
          <a:endParaRPr lang="en-US" b="1" i="0" dirty="0"/>
        </a:p>
      </dgm:t>
    </dgm:pt>
    <dgm:pt modelId="{3906D563-5DA2-43AA-9D8C-860C2CE01675}" type="parTrans" cxnId="{C7FF0BB2-7132-47B1-A30B-1F83D3FDA47D}">
      <dgm:prSet/>
      <dgm:spPr/>
      <dgm:t>
        <a:bodyPr/>
        <a:lstStyle/>
        <a:p>
          <a:endParaRPr lang="en-US"/>
        </a:p>
      </dgm:t>
    </dgm:pt>
    <dgm:pt modelId="{5EF09249-E37B-4482-873C-8060E5D2F832}" type="sibTrans" cxnId="{C7FF0BB2-7132-47B1-A30B-1F83D3FDA47D}">
      <dgm:prSet/>
      <dgm:spPr/>
      <dgm:t>
        <a:bodyPr/>
        <a:lstStyle/>
        <a:p>
          <a:endParaRPr lang="en-US"/>
        </a:p>
      </dgm:t>
    </dgm:pt>
    <dgm:pt modelId="{8C573284-2FA2-4A41-8BF9-9B6261B8A3BC}">
      <dgm:prSet/>
      <dgm:spPr/>
      <dgm:t>
        <a:bodyPr/>
        <a:lstStyle/>
        <a:p>
          <a:r>
            <a:rPr lang="en-US" b="1" i="0" dirty="0" smtClean="0"/>
            <a:t>Does the SO have a continuing purpose in the ICANN structure?</a:t>
          </a:r>
          <a:endParaRPr lang="en-US" b="1" i="0" dirty="0"/>
        </a:p>
      </dgm:t>
    </dgm:pt>
    <dgm:pt modelId="{CDD8EBBA-F25C-4C30-AB34-0E1B9A222B65}" type="parTrans" cxnId="{3D65220F-7D26-46DF-95BE-85462D4679FB}">
      <dgm:prSet/>
      <dgm:spPr/>
      <dgm:t>
        <a:bodyPr/>
        <a:lstStyle/>
        <a:p>
          <a:endParaRPr lang="en-US"/>
        </a:p>
      </dgm:t>
    </dgm:pt>
    <dgm:pt modelId="{42E1C64F-BDD6-4786-AC69-FE13520CAED2}" type="sibTrans" cxnId="{3D65220F-7D26-46DF-95BE-85462D4679FB}">
      <dgm:prSet/>
      <dgm:spPr/>
      <dgm:t>
        <a:bodyPr/>
        <a:lstStyle/>
        <a:p>
          <a:endParaRPr lang="en-US"/>
        </a:p>
      </dgm:t>
    </dgm:pt>
    <dgm:pt modelId="{385D4A99-CD74-475A-AE1B-8CA74CDFBCE3}">
      <dgm:prSet/>
      <dgm:spPr/>
      <dgm:t>
        <a:bodyPr/>
        <a:lstStyle/>
        <a:p>
          <a:r>
            <a:rPr lang="en-US" b="1" i="0" dirty="0" smtClean="0"/>
            <a:t>Does the mission/purpose of this SO need to be revised or amended in any way that would enhance its effectiveness within ICANN?</a:t>
          </a:r>
          <a:endParaRPr lang="en-US" b="1" i="0" dirty="0"/>
        </a:p>
      </dgm:t>
    </dgm:pt>
    <dgm:pt modelId="{B49F7B5C-FEB9-4162-9C14-E179AA0F3E5A}" type="parTrans" cxnId="{CFAA2554-C271-4D8C-B971-9EE0CA811F8B}">
      <dgm:prSet/>
      <dgm:spPr/>
      <dgm:t>
        <a:bodyPr/>
        <a:lstStyle/>
        <a:p>
          <a:endParaRPr lang="en-US"/>
        </a:p>
      </dgm:t>
    </dgm:pt>
    <dgm:pt modelId="{9A312931-DE74-449D-927A-4B78C41DEB8E}" type="sibTrans" cxnId="{CFAA2554-C271-4D8C-B971-9EE0CA811F8B}">
      <dgm:prSet/>
      <dgm:spPr/>
      <dgm:t>
        <a:bodyPr/>
        <a:lstStyle/>
        <a:p>
          <a:endParaRPr lang="en-US"/>
        </a:p>
      </dgm:t>
    </dgm:pt>
    <dgm:pt modelId="{4E8E52E5-A758-495A-A9ED-271BE71BDE95}">
      <dgm:prSet/>
      <dgm:spPr/>
      <dgm:t>
        <a:bodyPr/>
        <a:lstStyle/>
        <a:p>
          <a:r>
            <a:rPr lang="en-US" b="1" i="0" dirty="0" smtClean="0"/>
            <a:t>Has the SO been effective in achieving its key objectives/goals during the review period?</a:t>
          </a:r>
          <a:endParaRPr lang="en-US" b="1" i="0" dirty="0"/>
        </a:p>
      </dgm:t>
    </dgm:pt>
    <dgm:pt modelId="{D9355684-3AEF-4DEF-8E38-BB72B1B955E0}" type="parTrans" cxnId="{D39DDF61-362D-464C-96DE-0B3B3497EF74}">
      <dgm:prSet/>
      <dgm:spPr/>
      <dgm:t>
        <a:bodyPr/>
        <a:lstStyle/>
        <a:p>
          <a:endParaRPr lang="en-US"/>
        </a:p>
      </dgm:t>
    </dgm:pt>
    <dgm:pt modelId="{3B7C9123-FB8F-439D-802C-6EDA5B45EEA5}" type="sibTrans" cxnId="{D39DDF61-362D-464C-96DE-0B3B3497EF74}">
      <dgm:prSet/>
      <dgm:spPr/>
      <dgm:t>
        <a:bodyPr/>
        <a:lstStyle/>
        <a:p>
          <a:endParaRPr lang="en-US"/>
        </a:p>
      </dgm:t>
    </dgm:pt>
    <dgm:pt modelId="{0B3B5AF1-CF3A-4A19-9EF8-0F495F086F47}" type="pres">
      <dgm:prSet presAssocID="{F7A0BB66-34E0-4AC9-834B-902297E34D40}" presName="linear" presStyleCnt="0">
        <dgm:presLayoutVars>
          <dgm:animLvl val="lvl"/>
          <dgm:resizeHandles val="exact"/>
        </dgm:presLayoutVars>
      </dgm:prSet>
      <dgm:spPr/>
      <dgm:t>
        <a:bodyPr/>
        <a:lstStyle/>
        <a:p>
          <a:endParaRPr lang="en-US"/>
        </a:p>
      </dgm:t>
    </dgm:pt>
    <dgm:pt modelId="{F4EA3FCB-0C9D-4C2E-81D9-794EE5CFCF39}" type="pres">
      <dgm:prSet presAssocID="{069E55F3-C9A5-45BB-827D-5DB4296A239B}" presName="parentText" presStyleLbl="node1" presStyleIdx="0" presStyleCnt="1" custLinFactNeighborY="-3703">
        <dgm:presLayoutVars>
          <dgm:chMax val="0"/>
          <dgm:bulletEnabled val="1"/>
        </dgm:presLayoutVars>
      </dgm:prSet>
      <dgm:spPr/>
      <dgm:t>
        <a:bodyPr/>
        <a:lstStyle/>
        <a:p>
          <a:endParaRPr lang="en-US"/>
        </a:p>
      </dgm:t>
    </dgm:pt>
    <dgm:pt modelId="{A29E5E0C-24F7-470D-B6B3-C0A94BC977DE}" type="pres">
      <dgm:prSet presAssocID="{069E55F3-C9A5-45BB-827D-5DB4296A239B}" presName="childText" presStyleLbl="revTx" presStyleIdx="0" presStyleCnt="1">
        <dgm:presLayoutVars>
          <dgm:bulletEnabled val="1"/>
        </dgm:presLayoutVars>
      </dgm:prSet>
      <dgm:spPr/>
      <dgm:t>
        <a:bodyPr/>
        <a:lstStyle/>
        <a:p>
          <a:endParaRPr lang="en-US"/>
        </a:p>
      </dgm:t>
    </dgm:pt>
  </dgm:ptLst>
  <dgm:cxnLst>
    <dgm:cxn modelId="{BE2683AA-6072-6C42-8589-22EF33A121EF}" type="presOf" srcId="{F7A0BB66-34E0-4AC9-834B-902297E34D40}" destId="{0B3B5AF1-CF3A-4A19-9EF8-0F495F086F47}" srcOrd="0" destOrd="0" presId="urn:microsoft.com/office/officeart/2005/8/layout/vList2"/>
    <dgm:cxn modelId="{8413C17B-EF20-430C-BA55-11207922E32D}" srcId="{F7A0BB66-34E0-4AC9-834B-902297E34D40}" destId="{069E55F3-C9A5-45BB-827D-5DB4296A239B}" srcOrd="0" destOrd="0" parTransId="{30D9DC53-E06D-4FE1-AE04-0EBDDF4E0134}" sibTransId="{BF4620DA-5591-468D-97B5-EBAB188D324A}"/>
    <dgm:cxn modelId="{B6A9662B-9328-E948-B57B-F7F2E0BE4C63}" type="presOf" srcId="{4E8E52E5-A758-495A-A9ED-271BE71BDE95}" destId="{A29E5E0C-24F7-470D-B6B3-C0A94BC977DE}" srcOrd="0" destOrd="5" presId="urn:microsoft.com/office/officeart/2005/8/layout/vList2"/>
    <dgm:cxn modelId="{8FA79C14-CFAA-1E41-A566-7325C9BE8193}" type="presOf" srcId="{E196BBDF-F882-4D90-8656-B344D89658C0}" destId="{A29E5E0C-24F7-470D-B6B3-C0A94BC977DE}" srcOrd="0" destOrd="1" presId="urn:microsoft.com/office/officeart/2005/8/layout/vList2"/>
    <dgm:cxn modelId="{D39DDF61-362D-464C-96DE-0B3B3497EF74}" srcId="{069E55F3-C9A5-45BB-827D-5DB4296A239B}" destId="{4E8E52E5-A758-495A-A9ED-271BE71BDE95}" srcOrd="5" destOrd="0" parTransId="{D9355684-3AEF-4DEF-8E38-BB72B1B955E0}" sibTransId="{3B7C9123-FB8F-439D-802C-6EDA5B45EEA5}"/>
    <dgm:cxn modelId="{0246405A-797F-E942-BD2C-2735271488E6}" type="presOf" srcId="{8C573284-2FA2-4A41-8BF9-9B6261B8A3BC}" destId="{A29E5E0C-24F7-470D-B6B3-C0A94BC977DE}" srcOrd="0" destOrd="3" presId="urn:microsoft.com/office/officeart/2005/8/layout/vList2"/>
    <dgm:cxn modelId="{C7FF0BB2-7132-47B1-A30B-1F83D3FDA47D}" srcId="{069E55F3-C9A5-45BB-827D-5DB4296A239B}" destId="{567F1E82-6790-48B7-B18E-C6A5AF713257}" srcOrd="2" destOrd="0" parTransId="{3906D563-5DA2-43AA-9D8C-860C2CE01675}" sibTransId="{5EF09249-E37B-4482-873C-8060E5D2F832}"/>
    <dgm:cxn modelId="{E63E32F4-B794-254F-B3B6-E5606C085E41}" type="presOf" srcId="{EE6E9071-F9F9-47C9-B778-A243AEBAF230}" destId="{A29E5E0C-24F7-470D-B6B3-C0A94BC977DE}" srcOrd="0" destOrd="0" presId="urn:microsoft.com/office/officeart/2005/8/layout/vList2"/>
    <dgm:cxn modelId="{E9269585-5B8A-AF4C-A743-7C5EFEDC67F4}" type="presOf" srcId="{069E55F3-C9A5-45BB-827D-5DB4296A239B}" destId="{F4EA3FCB-0C9D-4C2E-81D9-794EE5CFCF39}" srcOrd="0" destOrd="0" presId="urn:microsoft.com/office/officeart/2005/8/layout/vList2"/>
    <dgm:cxn modelId="{CFAA2554-C271-4D8C-B971-9EE0CA811F8B}" srcId="{069E55F3-C9A5-45BB-827D-5DB4296A239B}" destId="{385D4A99-CD74-475A-AE1B-8CA74CDFBCE3}" srcOrd="4" destOrd="0" parTransId="{B49F7B5C-FEB9-4162-9C14-E179AA0F3E5A}" sibTransId="{9A312931-DE74-449D-927A-4B78C41DEB8E}"/>
    <dgm:cxn modelId="{4CBAD6C1-3964-4F40-88B7-BE10B99F64D5}" type="presOf" srcId="{385D4A99-CD74-475A-AE1B-8CA74CDFBCE3}" destId="{A29E5E0C-24F7-470D-B6B3-C0A94BC977DE}" srcOrd="0" destOrd="4" presId="urn:microsoft.com/office/officeart/2005/8/layout/vList2"/>
    <dgm:cxn modelId="{3D65220F-7D26-46DF-95BE-85462D4679FB}" srcId="{069E55F3-C9A5-45BB-827D-5DB4296A239B}" destId="{8C573284-2FA2-4A41-8BF9-9B6261B8A3BC}" srcOrd="3" destOrd="0" parTransId="{CDD8EBBA-F25C-4C30-AB34-0E1B9A222B65}" sibTransId="{42E1C64F-BDD6-4786-AC69-FE13520CAED2}"/>
    <dgm:cxn modelId="{A56EC99F-355B-4CB5-9CB6-4F8F8E8A0519}" srcId="{069E55F3-C9A5-45BB-827D-5DB4296A239B}" destId="{E196BBDF-F882-4D90-8656-B344D89658C0}" srcOrd="1" destOrd="0" parTransId="{A31C9106-730E-4202-8BA9-C29329D356F0}" sibTransId="{8B87F080-F67D-4A46-885E-4C3163724F55}"/>
    <dgm:cxn modelId="{E5054F1F-92F2-114B-AC9D-9C7BEA62AB98}" type="presOf" srcId="{567F1E82-6790-48B7-B18E-C6A5AF713257}" destId="{A29E5E0C-24F7-470D-B6B3-C0A94BC977DE}" srcOrd="0" destOrd="2" presId="urn:microsoft.com/office/officeart/2005/8/layout/vList2"/>
    <dgm:cxn modelId="{9F795286-CFFA-4EED-9E8B-4ABB91966EC4}" srcId="{069E55F3-C9A5-45BB-827D-5DB4296A239B}" destId="{EE6E9071-F9F9-47C9-B778-A243AEBAF230}" srcOrd="0" destOrd="0" parTransId="{C2808FEF-4B24-422F-A02D-7875CF1E0DA4}" sibTransId="{3245096C-5F8A-4BF9-88E7-C8842681F8F2}"/>
    <dgm:cxn modelId="{2ED4FA38-DA4E-FB42-9FC4-247EB01CC0C2}" type="presParOf" srcId="{0B3B5AF1-CF3A-4A19-9EF8-0F495F086F47}" destId="{F4EA3FCB-0C9D-4C2E-81D9-794EE5CFCF39}" srcOrd="0" destOrd="0" presId="urn:microsoft.com/office/officeart/2005/8/layout/vList2"/>
    <dgm:cxn modelId="{3D531140-FE0A-7E4C-B367-3154AE809479}" type="presParOf" srcId="{0B3B5AF1-CF3A-4A19-9EF8-0F495F086F47}" destId="{A29E5E0C-24F7-470D-B6B3-C0A94BC977D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A0BB66-34E0-4AC9-834B-902297E34D4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69E55F3-C9A5-45BB-827D-5DB4296A239B}">
      <dgm:prSet phldrT="[Text]" custT="1"/>
      <dgm:spPr/>
      <dgm:t>
        <a:bodyPr/>
        <a:lstStyle/>
        <a:p>
          <a:r>
            <a:rPr lang="en-US" sz="2400" dirty="0" smtClean="0">
              <a:solidFill>
                <a:srgbClr val="FFFF00"/>
              </a:solidFill>
              <a:effectLst>
                <a:outerShdw blurRad="38100" dist="38100" dir="2700000" algn="tl">
                  <a:srgbClr val="000000">
                    <a:alpha val="43137"/>
                  </a:srgbClr>
                </a:outerShdw>
              </a:effectLst>
            </a:rPr>
            <a:t>Section 2: Structure (Evaluative Questions)</a:t>
          </a:r>
          <a:endParaRPr lang="en-US" sz="2400" dirty="0">
            <a:solidFill>
              <a:srgbClr val="FFFF00"/>
            </a:solidFill>
            <a:effectLst>
              <a:outerShdw blurRad="38100" dist="38100" dir="2700000" algn="tl">
                <a:srgbClr val="000000">
                  <a:alpha val="43137"/>
                </a:srgbClr>
              </a:outerShdw>
            </a:effectLst>
          </a:endParaRPr>
        </a:p>
      </dgm:t>
    </dgm:pt>
    <dgm:pt modelId="{30D9DC53-E06D-4FE1-AE04-0EBDDF4E0134}" type="parTrans" cxnId="{8413C17B-EF20-430C-BA55-11207922E32D}">
      <dgm:prSet/>
      <dgm:spPr/>
      <dgm:t>
        <a:bodyPr/>
        <a:lstStyle/>
        <a:p>
          <a:endParaRPr lang="en-US"/>
        </a:p>
      </dgm:t>
    </dgm:pt>
    <dgm:pt modelId="{BF4620DA-5591-468D-97B5-EBAB188D324A}" type="sibTrans" cxnId="{8413C17B-EF20-430C-BA55-11207922E32D}">
      <dgm:prSet/>
      <dgm:spPr/>
      <dgm:t>
        <a:bodyPr/>
        <a:lstStyle/>
        <a:p>
          <a:endParaRPr lang="en-US"/>
        </a:p>
      </dgm:t>
    </dgm:pt>
    <dgm:pt modelId="{EE6E9071-F9F9-47C9-B778-A243AEBAF230}">
      <dgm:prSet phldrT="[Text]" custT="1"/>
      <dgm:spPr/>
      <dgm:t>
        <a:bodyPr/>
        <a:lstStyle/>
        <a:p>
          <a:r>
            <a:rPr lang="en-US" sz="2000" b="1" i="0" dirty="0" smtClean="0"/>
            <a:t>Is the SO organized in a way that supports and contributes to the achievement of its mission/purpose? </a:t>
          </a:r>
          <a:endParaRPr lang="en-US" sz="2000" b="1" dirty="0"/>
        </a:p>
      </dgm:t>
    </dgm:pt>
    <dgm:pt modelId="{C2808FEF-4B24-422F-A02D-7875CF1E0DA4}" type="parTrans" cxnId="{9F795286-CFFA-4EED-9E8B-4ABB91966EC4}">
      <dgm:prSet/>
      <dgm:spPr/>
      <dgm:t>
        <a:bodyPr/>
        <a:lstStyle/>
        <a:p>
          <a:endParaRPr lang="en-US"/>
        </a:p>
      </dgm:t>
    </dgm:pt>
    <dgm:pt modelId="{3245096C-5F8A-4BF9-88E7-C8842681F8F2}" type="sibTrans" cxnId="{9F795286-CFFA-4EED-9E8B-4ABB91966EC4}">
      <dgm:prSet/>
      <dgm:spPr/>
      <dgm:t>
        <a:bodyPr/>
        <a:lstStyle/>
        <a:p>
          <a:endParaRPr lang="en-US"/>
        </a:p>
      </dgm:t>
    </dgm:pt>
    <dgm:pt modelId="{F9F4027C-7A1B-4E12-96DA-D75424C37032}">
      <dgm:prSet custT="1"/>
      <dgm:spPr/>
      <dgm:t>
        <a:bodyPr/>
        <a:lstStyle/>
        <a:p>
          <a:r>
            <a:rPr lang="en-US" sz="2000" b="1" i="0" dirty="0" smtClean="0"/>
            <a:t>Are there any recommended structural/design changes or adaptations that would enhance the effectiveness of the SO in achieving its purpose?</a:t>
          </a:r>
          <a:endParaRPr lang="en-US" sz="2000" b="1" i="0" dirty="0"/>
        </a:p>
      </dgm:t>
    </dgm:pt>
    <dgm:pt modelId="{B46602E4-50F8-410B-8FF0-9D93A07C53E4}" type="parTrans" cxnId="{C90A7FF1-685C-4AE8-9650-70B5E175E5EF}">
      <dgm:prSet/>
      <dgm:spPr/>
      <dgm:t>
        <a:bodyPr/>
        <a:lstStyle/>
        <a:p>
          <a:endParaRPr lang="en-US"/>
        </a:p>
      </dgm:t>
    </dgm:pt>
    <dgm:pt modelId="{C3933A28-DE2A-49BE-B665-0CD1138E4620}" type="sibTrans" cxnId="{C90A7FF1-685C-4AE8-9650-70B5E175E5EF}">
      <dgm:prSet/>
      <dgm:spPr/>
      <dgm:t>
        <a:bodyPr/>
        <a:lstStyle/>
        <a:p>
          <a:endParaRPr lang="en-US"/>
        </a:p>
      </dgm:t>
    </dgm:pt>
    <dgm:pt modelId="{55D01DF7-3746-4C3A-82CE-600B6A722222}">
      <dgm:prSet custT="1"/>
      <dgm:spPr/>
      <dgm:t>
        <a:bodyPr/>
        <a:lstStyle/>
        <a:p>
          <a:r>
            <a:rPr lang="en-US" sz="2000" b="1" i="0" dirty="0" smtClean="0"/>
            <a:t>Does the SO have the appropriate quantity and type of resources (human and financial capital) needed to accomplish its mission?</a:t>
          </a:r>
          <a:endParaRPr lang="en-US" sz="2000" b="1" i="0" dirty="0"/>
        </a:p>
      </dgm:t>
    </dgm:pt>
    <dgm:pt modelId="{9A14C436-E8AB-4043-9319-6C9FD948AF73}" type="parTrans" cxnId="{E6155E96-4512-4F4D-92CB-EB4AA6A420B1}">
      <dgm:prSet/>
      <dgm:spPr/>
      <dgm:t>
        <a:bodyPr/>
        <a:lstStyle/>
        <a:p>
          <a:endParaRPr lang="en-US"/>
        </a:p>
      </dgm:t>
    </dgm:pt>
    <dgm:pt modelId="{DE562880-EFB3-43F8-9A40-067A81157CA9}" type="sibTrans" cxnId="{E6155E96-4512-4F4D-92CB-EB4AA6A420B1}">
      <dgm:prSet/>
      <dgm:spPr/>
      <dgm:t>
        <a:bodyPr/>
        <a:lstStyle/>
        <a:p>
          <a:endParaRPr lang="en-US"/>
        </a:p>
      </dgm:t>
    </dgm:pt>
    <dgm:pt modelId="{D8BC0A3F-EE22-4B3E-A968-2E6464997E4A}">
      <dgm:prSet custT="1"/>
      <dgm:spPr/>
      <dgm:t>
        <a:bodyPr/>
        <a:lstStyle/>
        <a:p>
          <a:r>
            <a:rPr lang="en-US" sz="2000" b="1" i="0" dirty="0" smtClean="0"/>
            <a:t>Are there any structural impediments affecting the SO from achieving its mission/purpose? </a:t>
          </a:r>
          <a:endParaRPr lang="en-US" sz="2000" b="1" i="0" dirty="0"/>
        </a:p>
      </dgm:t>
    </dgm:pt>
    <dgm:pt modelId="{F91A6AFC-8AE2-40ED-90A4-85C823BD7ED0}" type="parTrans" cxnId="{CDDA125A-BFC9-4F2B-A452-1068E16E8216}">
      <dgm:prSet/>
      <dgm:spPr/>
      <dgm:t>
        <a:bodyPr/>
        <a:lstStyle/>
        <a:p>
          <a:endParaRPr lang="en-US"/>
        </a:p>
      </dgm:t>
    </dgm:pt>
    <dgm:pt modelId="{4F1536AA-8070-43D2-8AE2-D77157A5F473}" type="sibTrans" cxnId="{CDDA125A-BFC9-4F2B-A452-1068E16E8216}">
      <dgm:prSet/>
      <dgm:spPr/>
      <dgm:t>
        <a:bodyPr/>
        <a:lstStyle/>
        <a:p>
          <a:endParaRPr lang="en-US"/>
        </a:p>
      </dgm:t>
    </dgm:pt>
    <dgm:pt modelId="{0B3B5AF1-CF3A-4A19-9EF8-0F495F086F47}" type="pres">
      <dgm:prSet presAssocID="{F7A0BB66-34E0-4AC9-834B-902297E34D40}" presName="linear" presStyleCnt="0">
        <dgm:presLayoutVars>
          <dgm:animLvl val="lvl"/>
          <dgm:resizeHandles val="exact"/>
        </dgm:presLayoutVars>
      </dgm:prSet>
      <dgm:spPr/>
      <dgm:t>
        <a:bodyPr/>
        <a:lstStyle/>
        <a:p>
          <a:endParaRPr lang="en-US"/>
        </a:p>
      </dgm:t>
    </dgm:pt>
    <dgm:pt modelId="{F4EA3FCB-0C9D-4C2E-81D9-794EE5CFCF39}" type="pres">
      <dgm:prSet presAssocID="{069E55F3-C9A5-45BB-827D-5DB4296A239B}" presName="parentText" presStyleLbl="node1" presStyleIdx="0" presStyleCnt="1" custScaleY="48278" custLinFactNeighborY="-3028">
        <dgm:presLayoutVars>
          <dgm:chMax val="0"/>
          <dgm:bulletEnabled val="1"/>
        </dgm:presLayoutVars>
      </dgm:prSet>
      <dgm:spPr/>
      <dgm:t>
        <a:bodyPr/>
        <a:lstStyle/>
        <a:p>
          <a:endParaRPr lang="en-US"/>
        </a:p>
      </dgm:t>
    </dgm:pt>
    <dgm:pt modelId="{A29E5E0C-24F7-470D-B6B3-C0A94BC977DE}" type="pres">
      <dgm:prSet presAssocID="{069E55F3-C9A5-45BB-827D-5DB4296A239B}" presName="childText" presStyleLbl="revTx" presStyleIdx="0" presStyleCnt="1">
        <dgm:presLayoutVars>
          <dgm:bulletEnabled val="1"/>
        </dgm:presLayoutVars>
      </dgm:prSet>
      <dgm:spPr/>
      <dgm:t>
        <a:bodyPr/>
        <a:lstStyle/>
        <a:p>
          <a:endParaRPr lang="en-US"/>
        </a:p>
      </dgm:t>
    </dgm:pt>
  </dgm:ptLst>
  <dgm:cxnLst>
    <dgm:cxn modelId="{FF959AF3-5A23-EA48-AA93-33C6D9F505CD}" type="presOf" srcId="{F9F4027C-7A1B-4E12-96DA-D75424C37032}" destId="{A29E5E0C-24F7-470D-B6B3-C0A94BC977DE}" srcOrd="0" destOrd="1" presId="urn:microsoft.com/office/officeart/2005/8/layout/vList2"/>
    <dgm:cxn modelId="{C4148D1F-7F89-DF4C-BF0A-C8475C312FF9}" type="presOf" srcId="{F7A0BB66-34E0-4AC9-834B-902297E34D40}" destId="{0B3B5AF1-CF3A-4A19-9EF8-0F495F086F47}" srcOrd="0" destOrd="0" presId="urn:microsoft.com/office/officeart/2005/8/layout/vList2"/>
    <dgm:cxn modelId="{6B849047-58A8-1545-BF16-E0EEED7B9BC2}" type="presOf" srcId="{D8BC0A3F-EE22-4B3E-A968-2E6464997E4A}" destId="{A29E5E0C-24F7-470D-B6B3-C0A94BC977DE}" srcOrd="0" destOrd="3" presId="urn:microsoft.com/office/officeart/2005/8/layout/vList2"/>
    <dgm:cxn modelId="{49E62B76-41C0-B545-9428-05596FBDBE16}" type="presOf" srcId="{EE6E9071-F9F9-47C9-B778-A243AEBAF230}" destId="{A29E5E0C-24F7-470D-B6B3-C0A94BC977DE}" srcOrd="0" destOrd="0" presId="urn:microsoft.com/office/officeart/2005/8/layout/vList2"/>
    <dgm:cxn modelId="{CDDA125A-BFC9-4F2B-A452-1068E16E8216}" srcId="{069E55F3-C9A5-45BB-827D-5DB4296A239B}" destId="{D8BC0A3F-EE22-4B3E-A968-2E6464997E4A}" srcOrd="3" destOrd="0" parTransId="{F91A6AFC-8AE2-40ED-90A4-85C823BD7ED0}" sibTransId="{4F1536AA-8070-43D2-8AE2-D77157A5F473}"/>
    <dgm:cxn modelId="{8413C17B-EF20-430C-BA55-11207922E32D}" srcId="{F7A0BB66-34E0-4AC9-834B-902297E34D40}" destId="{069E55F3-C9A5-45BB-827D-5DB4296A239B}" srcOrd="0" destOrd="0" parTransId="{30D9DC53-E06D-4FE1-AE04-0EBDDF4E0134}" sibTransId="{BF4620DA-5591-468D-97B5-EBAB188D324A}"/>
    <dgm:cxn modelId="{9F795286-CFFA-4EED-9E8B-4ABB91966EC4}" srcId="{069E55F3-C9A5-45BB-827D-5DB4296A239B}" destId="{EE6E9071-F9F9-47C9-B778-A243AEBAF230}" srcOrd="0" destOrd="0" parTransId="{C2808FEF-4B24-422F-A02D-7875CF1E0DA4}" sibTransId="{3245096C-5F8A-4BF9-88E7-C8842681F8F2}"/>
    <dgm:cxn modelId="{E64BB8E6-F228-C74C-B543-0771A39A7EAC}" type="presOf" srcId="{069E55F3-C9A5-45BB-827D-5DB4296A239B}" destId="{F4EA3FCB-0C9D-4C2E-81D9-794EE5CFCF39}" srcOrd="0" destOrd="0" presId="urn:microsoft.com/office/officeart/2005/8/layout/vList2"/>
    <dgm:cxn modelId="{C90A7FF1-685C-4AE8-9650-70B5E175E5EF}" srcId="{069E55F3-C9A5-45BB-827D-5DB4296A239B}" destId="{F9F4027C-7A1B-4E12-96DA-D75424C37032}" srcOrd="1" destOrd="0" parTransId="{B46602E4-50F8-410B-8FF0-9D93A07C53E4}" sibTransId="{C3933A28-DE2A-49BE-B665-0CD1138E4620}"/>
    <dgm:cxn modelId="{E6155E96-4512-4F4D-92CB-EB4AA6A420B1}" srcId="{069E55F3-C9A5-45BB-827D-5DB4296A239B}" destId="{55D01DF7-3746-4C3A-82CE-600B6A722222}" srcOrd="2" destOrd="0" parTransId="{9A14C436-E8AB-4043-9319-6C9FD948AF73}" sibTransId="{DE562880-EFB3-43F8-9A40-067A81157CA9}"/>
    <dgm:cxn modelId="{AC4DB2DC-21A7-B449-82F7-38E4D13CB18C}" type="presOf" srcId="{55D01DF7-3746-4C3A-82CE-600B6A722222}" destId="{A29E5E0C-24F7-470D-B6B3-C0A94BC977DE}" srcOrd="0" destOrd="2" presId="urn:microsoft.com/office/officeart/2005/8/layout/vList2"/>
    <dgm:cxn modelId="{D515AA66-8581-7443-9667-6591B3EBEA36}" type="presParOf" srcId="{0B3B5AF1-CF3A-4A19-9EF8-0F495F086F47}" destId="{F4EA3FCB-0C9D-4C2E-81D9-794EE5CFCF39}" srcOrd="0" destOrd="0" presId="urn:microsoft.com/office/officeart/2005/8/layout/vList2"/>
    <dgm:cxn modelId="{3E42F097-3845-2242-950F-1BAC5774238B}" type="presParOf" srcId="{0B3B5AF1-CF3A-4A19-9EF8-0F495F086F47}" destId="{A29E5E0C-24F7-470D-B6B3-C0A94BC977D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8F902E-B6D3-4430-B733-D40DF2E2B987}" type="doc">
      <dgm:prSet loTypeId="urn:microsoft.com/office/officeart/2008/layout/HorizontalMultiLevelHierarchy" loCatId="hierarchy" qsTypeId="urn:microsoft.com/office/officeart/2005/8/quickstyle/3d3" qsCatId="3D" csTypeId="urn:microsoft.com/office/officeart/2005/8/colors/colorful1" csCatId="colorful" phldr="1"/>
      <dgm:spPr/>
      <dgm:t>
        <a:bodyPr/>
        <a:lstStyle/>
        <a:p>
          <a:endParaRPr lang="en-US"/>
        </a:p>
      </dgm:t>
    </dgm:pt>
    <dgm:pt modelId="{79184912-620E-4A11-B08A-92AA0E49F1EA}">
      <dgm:prSet phldrT="[Text]" custT="1"/>
      <dgm:spPr/>
      <dgm:t>
        <a:bodyPr/>
        <a:lstStyle/>
        <a:p>
          <a:r>
            <a:rPr lang="en-US" sz="2400" b="0" dirty="0" smtClean="0">
              <a:effectLst>
                <a:outerShdw blurRad="38100" dist="38100" dir="2700000" algn="tl">
                  <a:srgbClr val="000000">
                    <a:alpha val="43137"/>
                  </a:srgbClr>
                </a:outerShdw>
              </a:effectLst>
            </a:rPr>
            <a:t>Organizational Groups</a:t>
          </a:r>
          <a:endParaRPr lang="en-US" sz="2400" b="0" dirty="0">
            <a:effectLst>
              <a:outerShdw blurRad="38100" dist="38100" dir="2700000" algn="tl">
                <a:srgbClr val="000000">
                  <a:alpha val="43137"/>
                </a:srgbClr>
              </a:outerShdw>
            </a:effectLst>
          </a:endParaRPr>
        </a:p>
      </dgm:t>
    </dgm:pt>
    <dgm:pt modelId="{283C8F60-5D3D-4585-A56E-ED93DE340BBF}" type="parTrans" cxnId="{7F35F2EA-39EC-4E83-97E6-09013128FA2D}">
      <dgm:prSet/>
      <dgm:spPr/>
      <dgm:t>
        <a:bodyPr/>
        <a:lstStyle/>
        <a:p>
          <a:endParaRPr lang="en-US" sz="2400" b="0">
            <a:effectLst>
              <a:outerShdw blurRad="38100" dist="38100" dir="2700000" algn="tl">
                <a:srgbClr val="000000">
                  <a:alpha val="43137"/>
                </a:srgbClr>
              </a:outerShdw>
            </a:effectLst>
          </a:endParaRPr>
        </a:p>
      </dgm:t>
    </dgm:pt>
    <dgm:pt modelId="{828A2FFD-2A8B-4CC6-AC8F-5A85F6B82798}" type="sibTrans" cxnId="{7F35F2EA-39EC-4E83-97E6-09013128FA2D}">
      <dgm:prSet/>
      <dgm:spPr/>
      <dgm:t>
        <a:bodyPr/>
        <a:lstStyle/>
        <a:p>
          <a:endParaRPr lang="en-US" sz="2400" b="0">
            <a:effectLst>
              <a:outerShdw blurRad="38100" dist="38100" dir="2700000" algn="tl">
                <a:srgbClr val="000000">
                  <a:alpha val="43137"/>
                </a:srgbClr>
              </a:outerShdw>
            </a:effectLst>
          </a:endParaRPr>
        </a:p>
      </dgm:t>
    </dgm:pt>
    <dgm:pt modelId="{28E270F2-C3DB-4751-86F3-0953FB73224D}">
      <dgm:prSet phldrT="[Text]" custT="1"/>
      <dgm:spPr/>
      <dgm:t>
        <a:bodyPr/>
        <a:lstStyle/>
        <a:p>
          <a:r>
            <a:rPr lang="en-US" sz="2400" b="0" dirty="0" smtClean="0">
              <a:effectLst>
                <a:outerShdw blurRad="38100" dist="38100" dir="2700000" algn="tl">
                  <a:srgbClr val="000000">
                    <a:alpha val="43137"/>
                  </a:srgbClr>
                </a:outerShdw>
              </a:effectLst>
            </a:rPr>
            <a:t>Adherence to Charter &amp; ICANN Principles</a:t>
          </a:r>
          <a:endParaRPr lang="en-US" sz="2400" b="0" dirty="0">
            <a:effectLst>
              <a:outerShdw blurRad="38100" dist="38100" dir="2700000" algn="tl">
                <a:srgbClr val="000000">
                  <a:alpha val="43137"/>
                </a:srgbClr>
              </a:outerShdw>
            </a:effectLst>
          </a:endParaRPr>
        </a:p>
      </dgm:t>
    </dgm:pt>
    <dgm:pt modelId="{43195C3B-B01C-4EF4-BF5B-5F4D78D871FD}" type="parTrans" cxnId="{86051C61-9288-4C73-96BD-1BDB785781C0}">
      <dgm:prSet custT="1"/>
      <dgm:spPr/>
      <dgm:t>
        <a:bodyPr/>
        <a:lstStyle/>
        <a:p>
          <a:endParaRPr lang="en-US" sz="2400" b="0">
            <a:effectLst>
              <a:outerShdw blurRad="38100" dist="38100" dir="2700000" algn="tl">
                <a:srgbClr val="000000">
                  <a:alpha val="43137"/>
                </a:srgbClr>
              </a:outerShdw>
            </a:effectLst>
          </a:endParaRPr>
        </a:p>
      </dgm:t>
    </dgm:pt>
    <dgm:pt modelId="{C0999343-9385-4E0E-A69E-E92137BDA51F}" type="sibTrans" cxnId="{86051C61-9288-4C73-96BD-1BDB785781C0}">
      <dgm:prSet/>
      <dgm:spPr/>
      <dgm:t>
        <a:bodyPr/>
        <a:lstStyle/>
        <a:p>
          <a:endParaRPr lang="en-US" sz="2400" b="0">
            <a:effectLst>
              <a:outerShdw blurRad="38100" dist="38100" dir="2700000" algn="tl">
                <a:srgbClr val="000000">
                  <a:alpha val="43137"/>
                </a:srgbClr>
              </a:outerShdw>
            </a:effectLst>
          </a:endParaRPr>
        </a:p>
      </dgm:t>
    </dgm:pt>
    <dgm:pt modelId="{1567E02E-D183-4385-962D-8055084FF8CF}">
      <dgm:prSet phldrT="[Text]" custT="1"/>
      <dgm:spPr/>
      <dgm:t>
        <a:bodyPr/>
        <a:lstStyle/>
        <a:p>
          <a:r>
            <a:rPr lang="en-US" sz="2400" b="0" dirty="0" smtClean="0">
              <a:effectLst>
                <a:outerShdw blurRad="38100" dist="38100" dir="2700000" algn="tl">
                  <a:srgbClr val="000000">
                    <a:alpha val="43137"/>
                  </a:srgbClr>
                </a:outerShdw>
              </a:effectLst>
            </a:rPr>
            <a:t>Governance &amp; Management</a:t>
          </a:r>
          <a:endParaRPr lang="en-US" sz="2400" b="0" dirty="0">
            <a:effectLst>
              <a:outerShdw blurRad="38100" dist="38100" dir="2700000" algn="tl">
                <a:srgbClr val="000000">
                  <a:alpha val="43137"/>
                </a:srgbClr>
              </a:outerShdw>
            </a:effectLst>
          </a:endParaRPr>
        </a:p>
      </dgm:t>
    </dgm:pt>
    <dgm:pt modelId="{0B38D081-BD9F-4E62-BCB9-55AB4EBC8AEC}" type="parTrans" cxnId="{229FB316-95EF-4CCA-8ECE-0750FFD733BB}">
      <dgm:prSet custT="1"/>
      <dgm:spPr/>
      <dgm:t>
        <a:bodyPr/>
        <a:lstStyle/>
        <a:p>
          <a:endParaRPr lang="en-US" sz="2400" b="0">
            <a:effectLst>
              <a:outerShdw blurRad="38100" dist="38100" dir="2700000" algn="tl">
                <a:srgbClr val="000000">
                  <a:alpha val="43137"/>
                </a:srgbClr>
              </a:outerShdw>
            </a:effectLst>
          </a:endParaRPr>
        </a:p>
      </dgm:t>
    </dgm:pt>
    <dgm:pt modelId="{04CF9870-B3B6-4DFF-9D1B-CA5618D5F2F0}" type="sibTrans" cxnId="{229FB316-95EF-4CCA-8ECE-0750FFD733BB}">
      <dgm:prSet/>
      <dgm:spPr/>
      <dgm:t>
        <a:bodyPr/>
        <a:lstStyle/>
        <a:p>
          <a:endParaRPr lang="en-US" sz="2400" b="0">
            <a:effectLst>
              <a:outerShdw blurRad="38100" dist="38100" dir="2700000" algn="tl">
                <a:srgbClr val="000000">
                  <a:alpha val="43137"/>
                </a:srgbClr>
              </a:outerShdw>
            </a:effectLst>
          </a:endParaRPr>
        </a:p>
      </dgm:t>
    </dgm:pt>
    <dgm:pt modelId="{8C7AB11A-0090-472B-8DA9-C01913E36137}">
      <dgm:prSet phldrT="[Text]" custT="1"/>
      <dgm:spPr/>
      <dgm:t>
        <a:bodyPr/>
        <a:lstStyle/>
        <a:p>
          <a:r>
            <a:rPr lang="en-US" sz="2400" b="0" dirty="0" smtClean="0">
              <a:effectLst>
                <a:outerShdw blurRad="38100" dist="38100" dir="2700000" algn="tl">
                  <a:srgbClr val="000000">
                    <a:alpha val="43137"/>
                  </a:srgbClr>
                </a:outerShdw>
              </a:effectLst>
            </a:rPr>
            <a:t>Membership Processes</a:t>
          </a:r>
          <a:endParaRPr lang="en-US" sz="2400" b="0" dirty="0">
            <a:effectLst>
              <a:outerShdw blurRad="38100" dist="38100" dir="2700000" algn="tl">
                <a:srgbClr val="000000">
                  <a:alpha val="43137"/>
                </a:srgbClr>
              </a:outerShdw>
            </a:effectLst>
          </a:endParaRPr>
        </a:p>
      </dgm:t>
    </dgm:pt>
    <dgm:pt modelId="{27EF24CF-649E-4792-A257-FAC521C231F3}" type="parTrans" cxnId="{A4A2ECA1-910C-48CA-AED5-7A3C4D016C0F}">
      <dgm:prSet custT="1"/>
      <dgm:spPr/>
      <dgm:t>
        <a:bodyPr/>
        <a:lstStyle/>
        <a:p>
          <a:endParaRPr lang="en-US" sz="2400" b="0">
            <a:effectLst>
              <a:outerShdw blurRad="38100" dist="38100" dir="2700000" algn="tl">
                <a:srgbClr val="000000">
                  <a:alpha val="43137"/>
                </a:srgbClr>
              </a:outerShdw>
            </a:effectLst>
          </a:endParaRPr>
        </a:p>
      </dgm:t>
    </dgm:pt>
    <dgm:pt modelId="{3F3204A9-3704-4D56-A1C9-B6E85958AA8B}" type="sibTrans" cxnId="{A4A2ECA1-910C-48CA-AED5-7A3C4D016C0F}">
      <dgm:prSet/>
      <dgm:spPr/>
      <dgm:t>
        <a:bodyPr/>
        <a:lstStyle/>
        <a:p>
          <a:endParaRPr lang="en-US" sz="2400" b="0">
            <a:effectLst>
              <a:outerShdw blurRad="38100" dist="38100" dir="2700000" algn="tl">
                <a:srgbClr val="000000">
                  <a:alpha val="43137"/>
                </a:srgbClr>
              </a:outerShdw>
            </a:effectLst>
          </a:endParaRPr>
        </a:p>
      </dgm:t>
    </dgm:pt>
    <dgm:pt modelId="{D932BF89-9641-43A1-AF9D-203D8C1AD645}">
      <dgm:prSet phldrT="[Text]" custT="1"/>
      <dgm:spPr/>
      <dgm:t>
        <a:bodyPr/>
        <a:lstStyle/>
        <a:p>
          <a:r>
            <a:rPr lang="en-US" sz="2400" b="0" dirty="0" smtClean="0">
              <a:effectLst>
                <a:outerShdw blurRad="38100" dist="38100" dir="2700000" algn="tl">
                  <a:srgbClr val="000000">
                    <a:alpha val="43137"/>
                  </a:srgbClr>
                </a:outerShdw>
              </a:effectLst>
            </a:rPr>
            <a:t>Communications &amp; Participation</a:t>
          </a:r>
          <a:endParaRPr lang="en-US" sz="2400" b="0" dirty="0">
            <a:effectLst>
              <a:outerShdw blurRad="38100" dist="38100" dir="2700000" algn="tl">
                <a:srgbClr val="000000">
                  <a:alpha val="43137"/>
                </a:srgbClr>
              </a:outerShdw>
            </a:effectLst>
          </a:endParaRPr>
        </a:p>
      </dgm:t>
    </dgm:pt>
    <dgm:pt modelId="{AD4C8292-7EAD-40FE-A429-D2E567BF6A8E}" type="parTrans" cxnId="{5478CDB6-980E-4113-A485-16D163CFE4D6}">
      <dgm:prSet custT="1"/>
      <dgm:spPr/>
      <dgm:t>
        <a:bodyPr/>
        <a:lstStyle/>
        <a:p>
          <a:endParaRPr lang="en-US" sz="2400" b="0">
            <a:effectLst>
              <a:outerShdw blurRad="38100" dist="38100" dir="2700000" algn="tl">
                <a:srgbClr val="000000">
                  <a:alpha val="43137"/>
                </a:srgbClr>
              </a:outerShdw>
            </a:effectLst>
          </a:endParaRPr>
        </a:p>
      </dgm:t>
    </dgm:pt>
    <dgm:pt modelId="{D336BE6F-361C-4121-BC41-33AD0C22E17B}" type="sibTrans" cxnId="{5478CDB6-980E-4113-A485-16D163CFE4D6}">
      <dgm:prSet/>
      <dgm:spPr/>
      <dgm:t>
        <a:bodyPr/>
        <a:lstStyle/>
        <a:p>
          <a:endParaRPr lang="en-US" sz="2400" b="0">
            <a:effectLst>
              <a:outerShdw blurRad="38100" dist="38100" dir="2700000" algn="tl">
                <a:srgbClr val="000000">
                  <a:alpha val="43137"/>
                </a:srgbClr>
              </a:outerShdw>
            </a:effectLst>
          </a:endParaRPr>
        </a:p>
      </dgm:t>
    </dgm:pt>
    <dgm:pt modelId="{102760E6-BD4D-4111-8586-0C83F601DB80}">
      <dgm:prSet phldrT="[Text]" custT="1"/>
      <dgm:spPr/>
      <dgm:t>
        <a:bodyPr/>
        <a:lstStyle/>
        <a:p>
          <a:r>
            <a:rPr lang="en-US" sz="2400" b="0" dirty="0" smtClean="0">
              <a:effectLst>
                <a:outerShdw blurRad="38100" dist="38100" dir="2700000" algn="tl">
                  <a:srgbClr val="000000">
                    <a:alpha val="43137"/>
                  </a:srgbClr>
                </a:outerShdw>
              </a:effectLst>
            </a:rPr>
            <a:t>Elections &amp; Voting</a:t>
          </a:r>
          <a:endParaRPr lang="en-US" sz="2400" b="0" dirty="0">
            <a:effectLst>
              <a:outerShdw blurRad="38100" dist="38100" dir="2700000" algn="tl">
                <a:srgbClr val="000000">
                  <a:alpha val="43137"/>
                </a:srgbClr>
              </a:outerShdw>
            </a:effectLst>
          </a:endParaRPr>
        </a:p>
      </dgm:t>
    </dgm:pt>
    <dgm:pt modelId="{E25E9625-DEB8-4A71-A394-1DF6AE9DAD8F}" type="parTrans" cxnId="{2E91CC2D-25D1-433A-BE46-EA6F42EF1C3F}">
      <dgm:prSet custT="1"/>
      <dgm:spPr/>
      <dgm:t>
        <a:bodyPr/>
        <a:lstStyle/>
        <a:p>
          <a:endParaRPr lang="en-US" sz="2400" b="0">
            <a:effectLst>
              <a:outerShdw blurRad="38100" dist="38100" dir="2700000" algn="tl">
                <a:srgbClr val="000000">
                  <a:alpha val="43137"/>
                </a:srgbClr>
              </a:outerShdw>
            </a:effectLst>
          </a:endParaRPr>
        </a:p>
      </dgm:t>
    </dgm:pt>
    <dgm:pt modelId="{F14B08A3-6249-4169-A50B-48B3BF82F09F}" type="sibTrans" cxnId="{2E91CC2D-25D1-433A-BE46-EA6F42EF1C3F}">
      <dgm:prSet/>
      <dgm:spPr/>
      <dgm:t>
        <a:bodyPr/>
        <a:lstStyle/>
        <a:p>
          <a:endParaRPr lang="en-US" sz="2400" b="0">
            <a:effectLst>
              <a:outerShdw blurRad="38100" dist="38100" dir="2700000" algn="tl">
                <a:srgbClr val="000000">
                  <a:alpha val="43137"/>
                </a:srgbClr>
              </a:outerShdw>
            </a:effectLst>
          </a:endParaRPr>
        </a:p>
      </dgm:t>
    </dgm:pt>
    <dgm:pt modelId="{CBBFABA6-7704-4847-814C-B092C92DAE1C}" type="pres">
      <dgm:prSet presAssocID="{328F902E-B6D3-4430-B733-D40DF2E2B987}" presName="Name0" presStyleCnt="0">
        <dgm:presLayoutVars>
          <dgm:chPref val="1"/>
          <dgm:dir/>
          <dgm:animOne val="branch"/>
          <dgm:animLvl val="lvl"/>
          <dgm:resizeHandles val="exact"/>
        </dgm:presLayoutVars>
      </dgm:prSet>
      <dgm:spPr/>
      <dgm:t>
        <a:bodyPr/>
        <a:lstStyle/>
        <a:p>
          <a:endParaRPr lang="en-US"/>
        </a:p>
      </dgm:t>
    </dgm:pt>
    <dgm:pt modelId="{592FC6C0-6418-4AE4-BB0E-881668D1ECFF}" type="pres">
      <dgm:prSet presAssocID="{79184912-620E-4A11-B08A-92AA0E49F1EA}" presName="root1" presStyleCnt="0"/>
      <dgm:spPr/>
    </dgm:pt>
    <dgm:pt modelId="{6335AA17-9C23-4A91-A1D8-CD3280CD9AC8}" type="pres">
      <dgm:prSet presAssocID="{79184912-620E-4A11-B08A-92AA0E49F1EA}" presName="LevelOneTextNode" presStyleLbl="node0" presStyleIdx="0" presStyleCnt="1">
        <dgm:presLayoutVars>
          <dgm:chPref val="3"/>
        </dgm:presLayoutVars>
      </dgm:prSet>
      <dgm:spPr/>
      <dgm:t>
        <a:bodyPr/>
        <a:lstStyle/>
        <a:p>
          <a:endParaRPr lang="en-US"/>
        </a:p>
      </dgm:t>
    </dgm:pt>
    <dgm:pt modelId="{10A10D89-583F-47E8-A8B6-08D213B3B0A1}" type="pres">
      <dgm:prSet presAssocID="{79184912-620E-4A11-B08A-92AA0E49F1EA}" presName="level2hierChild" presStyleCnt="0"/>
      <dgm:spPr/>
    </dgm:pt>
    <dgm:pt modelId="{74E1850F-292A-41F0-9190-C7F0BB710161}" type="pres">
      <dgm:prSet presAssocID="{43195C3B-B01C-4EF4-BF5B-5F4D78D871FD}" presName="conn2-1" presStyleLbl="parChTrans1D2" presStyleIdx="0" presStyleCnt="5"/>
      <dgm:spPr/>
      <dgm:t>
        <a:bodyPr/>
        <a:lstStyle/>
        <a:p>
          <a:endParaRPr lang="en-US"/>
        </a:p>
      </dgm:t>
    </dgm:pt>
    <dgm:pt modelId="{DBBE0F10-E7B0-479D-BF9C-461020A14B98}" type="pres">
      <dgm:prSet presAssocID="{43195C3B-B01C-4EF4-BF5B-5F4D78D871FD}" presName="connTx" presStyleLbl="parChTrans1D2" presStyleIdx="0" presStyleCnt="5"/>
      <dgm:spPr/>
      <dgm:t>
        <a:bodyPr/>
        <a:lstStyle/>
        <a:p>
          <a:endParaRPr lang="en-US"/>
        </a:p>
      </dgm:t>
    </dgm:pt>
    <dgm:pt modelId="{AB7315FB-845F-4E9D-94D1-77D009A45BC7}" type="pres">
      <dgm:prSet presAssocID="{28E270F2-C3DB-4751-86F3-0953FB73224D}" presName="root2" presStyleCnt="0"/>
      <dgm:spPr/>
    </dgm:pt>
    <dgm:pt modelId="{6FC32DEA-7621-4F37-AB26-A1ADEC10267B}" type="pres">
      <dgm:prSet presAssocID="{28E270F2-C3DB-4751-86F3-0953FB73224D}" presName="LevelTwoTextNode" presStyleLbl="node2" presStyleIdx="0" presStyleCnt="5" custScaleX="190466">
        <dgm:presLayoutVars>
          <dgm:chPref val="3"/>
        </dgm:presLayoutVars>
      </dgm:prSet>
      <dgm:spPr/>
      <dgm:t>
        <a:bodyPr/>
        <a:lstStyle/>
        <a:p>
          <a:endParaRPr lang="en-US"/>
        </a:p>
      </dgm:t>
    </dgm:pt>
    <dgm:pt modelId="{B6CF3F76-8C11-4EAB-A1E0-3A9C78501288}" type="pres">
      <dgm:prSet presAssocID="{28E270F2-C3DB-4751-86F3-0953FB73224D}" presName="level3hierChild" presStyleCnt="0"/>
      <dgm:spPr/>
    </dgm:pt>
    <dgm:pt modelId="{B6E189C0-656E-4F48-A12A-8B8F884F0E97}" type="pres">
      <dgm:prSet presAssocID="{0B38D081-BD9F-4E62-BCB9-55AB4EBC8AEC}" presName="conn2-1" presStyleLbl="parChTrans1D2" presStyleIdx="1" presStyleCnt="5"/>
      <dgm:spPr/>
      <dgm:t>
        <a:bodyPr/>
        <a:lstStyle/>
        <a:p>
          <a:endParaRPr lang="en-US"/>
        </a:p>
      </dgm:t>
    </dgm:pt>
    <dgm:pt modelId="{761FFB66-5BFA-4176-843A-8E050768F79D}" type="pres">
      <dgm:prSet presAssocID="{0B38D081-BD9F-4E62-BCB9-55AB4EBC8AEC}" presName="connTx" presStyleLbl="parChTrans1D2" presStyleIdx="1" presStyleCnt="5"/>
      <dgm:spPr/>
      <dgm:t>
        <a:bodyPr/>
        <a:lstStyle/>
        <a:p>
          <a:endParaRPr lang="en-US"/>
        </a:p>
      </dgm:t>
    </dgm:pt>
    <dgm:pt modelId="{66FB6D7F-5049-48AA-88D3-91F74B603EEF}" type="pres">
      <dgm:prSet presAssocID="{1567E02E-D183-4385-962D-8055084FF8CF}" presName="root2" presStyleCnt="0"/>
      <dgm:spPr/>
    </dgm:pt>
    <dgm:pt modelId="{A551548C-ACF1-4D39-87C1-48677B5AB2B8}" type="pres">
      <dgm:prSet presAssocID="{1567E02E-D183-4385-962D-8055084FF8CF}" presName="LevelTwoTextNode" presStyleLbl="node2" presStyleIdx="1" presStyleCnt="5" custScaleX="190466">
        <dgm:presLayoutVars>
          <dgm:chPref val="3"/>
        </dgm:presLayoutVars>
      </dgm:prSet>
      <dgm:spPr/>
      <dgm:t>
        <a:bodyPr/>
        <a:lstStyle/>
        <a:p>
          <a:endParaRPr lang="en-US"/>
        </a:p>
      </dgm:t>
    </dgm:pt>
    <dgm:pt modelId="{56637A1A-F2E0-41D7-9E51-6590B24F6604}" type="pres">
      <dgm:prSet presAssocID="{1567E02E-D183-4385-962D-8055084FF8CF}" presName="level3hierChild" presStyleCnt="0"/>
      <dgm:spPr/>
    </dgm:pt>
    <dgm:pt modelId="{E2A741E0-A273-4C52-918C-0AD76440A99D}" type="pres">
      <dgm:prSet presAssocID="{27EF24CF-649E-4792-A257-FAC521C231F3}" presName="conn2-1" presStyleLbl="parChTrans1D2" presStyleIdx="2" presStyleCnt="5"/>
      <dgm:spPr/>
      <dgm:t>
        <a:bodyPr/>
        <a:lstStyle/>
        <a:p>
          <a:endParaRPr lang="en-US"/>
        </a:p>
      </dgm:t>
    </dgm:pt>
    <dgm:pt modelId="{25EC3814-E7CC-49F9-AFEB-0D2B42BE16C1}" type="pres">
      <dgm:prSet presAssocID="{27EF24CF-649E-4792-A257-FAC521C231F3}" presName="connTx" presStyleLbl="parChTrans1D2" presStyleIdx="2" presStyleCnt="5"/>
      <dgm:spPr/>
      <dgm:t>
        <a:bodyPr/>
        <a:lstStyle/>
        <a:p>
          <a:endParaRPr lang="en-US"/>
        </a:p>
      </dgm:t>
    </dgm:pt>
    <dgm:pt modelId="{A7905134-B1F9-400B-B3BA-7D4781B74248}" type="pres">
      <dgm:prSet presAssocID="{8C7AB11A-0090-472B-8DA9-C01913E36137}" presName="root2" presStyleCnt="0"/>
      <dgm:spPr/>
    </dgm:pt>
    <dgm:pt modelId="{D04294E9-C528-48E8-BC91-3888D5F53843}" type="pres">
      <dgm:prSet presAssocID="{8C7AB11A-0090-472B-8DA9-C01913E36137}" presName="LevelTwoTextNode" presStyleLbl="node2" presStyleIdx="2" presStyleCnt="5" custScaleX="190466">
        <dgm:presLayoutVars>
          <dgm:chPref val="3"/>
        </dgm:presLayoutVars>
      </dgm:prSet>
      <dgm:spPr/>
      <dgm:t>
        <a:bodyPr/>
        <a:lstStyle/>
        <a:p>
          <a:endParaRPr lang="en-US"/>
        </a:p>
      </dgm:t>
    </dgm:pt>
    <dgm:pt modelId="{588BAE9A-5010-469F-9D74-96BBBDD8857A}" type="pres">
      <dgm:prSet presAssocID="{8C7AB11A-0090-472B-8DA9-C01913E36137}" presName="level3hierChild" presStyleCnt="0"/>
      <dgm:spPr/>
    </dgm:pt>
    <dgm:pt modelId="{A7D3C6B3-7DB6-453F-91E9-6B660D16DDBE}" type="pres">
      <dgm:prSet presAssocID="{E25E9625-DEB8-4A71-A394-1DF6AE9DAD8F}" presName="conn2-1" presStyleLbl="parChTrans1D2" presStyleIdx="3" presStyleCnt="5"/>
      <dgm:spPr/>
      <dgm:t>
        <a:bodyPr/>
        <a:lstStyle/>
        <a:p>
          <a:endParaRPr lang="en-US"/>
        </a:p>
      </dgm:t>
    </dgm:pt>
    <dgm:pt modelId="{3A7C5711-6E79-4034-A91E-92A8B3BD0DE1}" type="pres">
      <dgm:prSet presAssocID="{E25E9625-DEB8-4A71-A394-1DF6AE9DAD8F}" presName="connTx" presStyleLbl="parChTrans1D2" presStyleIdx="3" presStyleCnt="5"/>
      <dgm:spPr/>
      <dgm:t>
        <a:bodyPr/>
        <a:lstStyle/>
        <a:p>
          <a:endParaRPr lang="en-US"/>
        </a:p>
      </dgm:t>
    </dgm:pt>
    <dgm:pt modelId="{93E8D482-9E5B-4155-9292-4422FE001B6A}" type="pres">
      <dgm:prSet presAssocID="{102760E6-BD4D-4111-8586-0C83F601DB80}" presName="root2" presStyleCnt="0"/>
      <dgm:spPr/>
    </dgm:pt>
    <dgm:pt modelId="{85E6DD61-F9C4-446A-976E-E4A7ABC484F1}" type="pres">
      <dgm:prSet presAssocID="{102760E6-BD4D-4111-8586-0C83F601DB80}" presName="LevelTwoTextNode" presStyleLbl="node2" presStyleIdx="3" presStyleCnt="5" custScaleX="191340">
        <dgm:presLayoutVars>
          <dgm:chPref val="3"/>
        </dgm:presLayoutVars>
      </dgm:prSet>
      <dgm:spPr/>
      <dgm:t>
        <a:bodyPr/>
        <a:lstStyle/>
        <a:p>
          <a:endParaRPr lang="en-US"/>
        </a:p>
      </dgm:t>
    </dgm:pt>
    <dgm:pt modelId="{C8865D64-75D5-4C68-96FA-378352C168C0}" type="pres">
      <dgm:prSet presAssocID="{102760E6-BD4D-4111-8586-0C83F601DB80}" presName="level3hierChild" presStyleCnt="0"/>
      <dgm:spPr/>
    </dgm:pt>
    <dgm:pt modelId="{B4864C47-1E12-42EA-B09C-6DA081B475C7}" type="pres">
      <dgm:prSet presAssocID="{AD4C8292-7EAD-40FE-A429-D2E567BF6A8E}" presName="conn2-1" presStyleLbl="parChTrans1D2" presStyleIdx="4" presStyleCnt="5"/>
      <dgm:spPr/>
      <dgm:t>
        <a:bodyPr/>
        <a:lstStyle/>
        <a:p>
          <a:endParaRPr lang="en-US"/>
        </a:p>
      </dgm:t>
    </dgm:pt>
    <dgm:pt modelId="{9FDDF94A-4D23-4B54-8C5E-F7FCEB1BC4B5}" type="pres">
      <dgm:prSet presAssocID="{AD4C8292-7EAD-40FE-A429-D2E567BF6A8E}" presName="connTx" presStyleLbl="parChTrans1D2" presStyleIdx="4" presStyleCnt="5"/>
      <dgm:spPr/>
      <dgm:t>
        <a:bodyPr/>
        <a:lstStyle/>
        <a:p>
          <a:endParaRPr lang="en-US"/>
        </a:p>
      </dgm:t>
    </dgm:pt>
    <dgm:pt modelId="{2CBA141B-B985-4FB8-82D1-B77E1B4DB318}" type="pres">
      <dgm:prSet presAssocID="{D932BF89-9641-43A1-AF9D-203D8C1AD645}" presName="root2" presStyleCnt="0"/>
      <dgm:spPr/>
    </dgm:pt>
    <dgm:pt modelId="{C8D73638-8F96-4C9E-A1BD-A8F5782C4A74}" type="pres">
      <dgm:prSet presAssocID="{D932BF89-9641-43A1-AF9D-203D8C1AD645}" presName="LevelTwoTextNode" presStyleLbl="node2" presStyleIdx="4" presStyleCnt="5" custScaleX="191528">
        <dgm:presLayoutVars>
          <dgm:chPref val="3"/>
        </dgm:presLayoutVars>
      </dgm:prSet>
      <dgm:spPr/>
      <dgm:t>
        <a:bodyPr/>
        <a:lstStyle/>
        <a:p>
          <a:endParaRPr lang="en-US"/>
        </a:p>
      </dgm:t>
    </dgm:pt>
    <dgm:pt modelId="{CFC747D4-A40B-4896-84A6-6F2FF72CBA34}" type="pres">
      <dgm:prSet presAssocID="{D932BF89-9641-43A1-AF9D-203D8C1AD645}" presName="level3hierChild" presStyleCnt="0"/>
      <dgm:spPr/>
    </dgm:pt>
  </dgm:ptLst>
  <dgm:cxnLst>
    <dgm:cxn modelId="{769F6E5A-ECAA-4409-B300-E0B6F3984C23}" type="presOf" srcId="{43195C3B-B01C-4EF4-BF5B-5F4D78D871FD}" destId="{DBBE0F10-E7B0-479D-BF9C-461020A14B98}" srcOrd="1" destOrd="0" presId="urn:microsoft.com/office/officeart/2008/layout/HorizontalMultiLevelHierarchy"/>
    <dgm:cxn modelId="{86051C61-9288-4C73-96BD-1BDB785781C0}" srcId="{79184912-620E-4A11-B08A-92AA0E49F1EA}" destId="{28E270F2-C3DB-4751-86F3-0953FB73224D}" srcOrd="0" destOrd="0" parTransId="{43195C3B-B01C-4EF4-BF5B-5F4D78D871FD}" sibTransId="{C0999343-9385-4E0E-A69E-E92137BDA51F}"/>
    <dgm:cxn modelId="{A4A2ECA1-910C-48CA-AED5-7A3C4D016C0F}" srcId="{79184912-620E-4A11-B08A-92AA0E49F1EA}" destId="{8C7AB11A-0090-472B-8DA9-C01913E36137}" srcOrd="2" destOrd="0" parTransId="{27EF24CF-649E-4792-A257-FAC521C231F3}" sibTransId="{3F3204A9-3704-4D56-A1C9-B6E85958AA8B}"/>
    <dgm:cxn modelId="{2C2AB9E7-A3AD-46F9-8EDC-EDB648B30400}" type="presOf" srcId="{0B38D081-BD9F-4E62-BCB9-55AB4EBC8AEC}" destId="{761FFB66-5BFA-4176-843A-8E050768F79D}" srcOrd="1" destOrd="0" presId="urn:microsoft.com/office/officeart/2008/layout/HorizontalMultiLevelHierarchy"/>
    <dgm:cxn modelId="{316C27CB-673B-4C3E-9C20-0C8FB2353D9F}" type="presOf" srcId="{43195C3B-B01C-4EF4-BF5B-5F4D78D871FD}" destId="{74E1850F-292A-41F0-9190-C7F0BB710161}" srcOrd="0" destOrd="0" presId="urn:microsoft.com/office/officeart/2008/layout/HorizontalMultiLevelHierarchy"/>
    <dgm:cxn modelId="{15B4D212-077A-4166-9740-8417362B1F77}" type="presOf" srcId="{1567E02E-D183-4385-962D-8055084FF8CF}" destId="{A551548C-ACF1-4D39-87C1-48677B5AB2B8}" srcOrd="0" destOrd="0" presId="urn:microsoft.com/office/officeart/2008/layout/HorizontalMultiLevelHierarchy"/>
    <dgm:cxn modelId="{229FB316-95EF-4CCA-8ECE-0750FFD733BB}" srcId="{79184912-620E-4A11-B08A-92AA0E49F1EA}" destId="{1567E02E-D183-4385-962D-8055084FF8CF}" srcOrd="1" destOrd="0" parTransId="{0B38D081-BD9F-4E62-BCB9-55AB4EBC8AEC}" sibTransId="{04CF9870-B3B6-4DFF-9D1B-CA5618D5F2F0}"/>
    <dgm:cxn modelId="{912454B0-7F5D-445E-952F-5805E5B508FC}" type="presOf" srcId="{27EF24CF-649E-4792-A257-FAC521C231F3}" destId="{25EC3814-E7CC-49F9-AFEB-0D2B42BE16C1}" srcOrd="1" destOrd="0" presId="urn:microsoft.com/office/officeart/2008/layout/HorizontalMultiLevelHierarchy"/>
    <dgm:cxn modelId="{2AD8F9DE-0300-43B5-AD40-E55641EAD698}" type="presOf" srcId="{AD4C8292-7EAD-40FE-A429-D2E567BF6A8E}" destId="{B4864C47-1E12-42EA-B09C-6DA081B475C7}" srcOrd="0" destOrd="0" presId="urn:microsoft.com/office/officeart/2008/layout/HorizontalMultiLevelHierarchy"/>
    <dgm:cxn modelId="{5478CDB6-980E-4113-A485-16D163CFE4D6}" srcId="{79184912-620E-4A11-B08A-92AA0E49F1EA}" destId="{D932BF89-9641-43A1-AF9D-203D8C1AD645}" srcOrd="4" destOrd="0" parTransId="{AD4C8292-7EAD-40FE-A429-D2E567BF6A8E}" sibTransId="{D336BE6F-361C-4121-BC41-33AD0C22E17B}"/>
    <dgm:cxn modelId="{99FD708F-6745-4771-9DA4-49902950DEBE}" type="presOf" srcId="{D932BF89-9641-43A1-AF9D-203D8C1AD645}" destId="{C8D73638-8F96-4C9E-A1BD-A8F5782C4A74}" srcOrd="0" destOrd="0" presId="urn:microsoft.com/office/officeart/2008/layout/HorizontalMultiLevelHierarchy"/>
    <dgm:cxn modelId="{B26D3141-EFF6-4B13-A9BD-C21D0587243E}" type="presOf" srcId="{E25E9625-DEB8-4A71-A394-1DF6AE9DAD8F}" destId="{3A7C5711-6E79-4034-A91E-92A8B3BD0DE1}" srcOrd="1" destOrd="0" presId="urn:microsoft.com/office/officeart/2008/layout/HorizontalMultiLevelHierarchy"/>
    <dgm:cxn modelId="{4BFB0579-11BD-47EC-A6B4-E4F98F2C8764}" type="presOf" srcId="{328F902E-B6D3-4430-B733-D40DF2E2B987}" destId="{CBBFABA6-7704-4847-814C-B092C92DAE1C}" srcOrd="0" destOrd="0" presId="urn:microsoft.com/office/officeart/2008/layout/HorizontalMultiLevelHierarchy"/>
    <dgm:cxn modelId="{D74DCED2-D6EE-45AB-9181-ED926BF2929A}" type="presOf" srcId="{79184912-620E-4A11-B08A-92AA0E49F1EA}" destId="{6335AA17-9C23-4A91-A1D8-CD3280CD9AC8}" srcOrd="0" destOrd="0" presId="urn:microsoft.com/office/officeart/2008/layout/HorizontalMultiLevelHierarchy"/>
    <dgm:cxn modelId="{98D15A51-973A-488C-AE87-31396E7B63E4}" type="presOf" srcId="{102760E6-BD4D-4111-8586-0C83F601DB80}" destId="{85E6DD61-F9C4-446A-976E-E4A7ABC484F1}" srcOrd="0" destOrd="0" presId="urn:microsoft.com/office/officeart/2008/layout/HorizontalMultiLevelHierarchy"/>
    <dgm:cxn modelId="{6C2346BC-44D0-42D7-A668-8E66F5BE7932}" type="presOf" srcId="{27EF24CF-649E-4792-A257-FAC521C231F3}" destId="{E2A741E0-A273-4C52-918C-0AD76440A99D}" srcOrd="0" destOrd="0" presId="urn:microsoft.com/office/officeart/2008/layout/HorizontalMultiLevelHierarchy"/>
    <dgm:cxn modelId="{2C24EE9C-B190-41F4-84E7-AC6B17A4BB33}" type="presOf" srcId="{28E270F2-C3DB-4751-86F3-0953FB73224D}" destId="{6FC32DEA-7621-4F37-AB26-A1ADEC10267B}" srcOrd="0" destOrd="0" presId="urn:microsoft.com/office/officeart/2008/layout/HorizontalMultiLevelHierarchy"/>
    <dgm:cxn modelId="{50259A2E-077E-4838-AB03-1DE62C1ED13B}" type="presOf" srcId="{E25E9625-DEB8-4A71-A394-1DF6AE9DAD8F}" destId="{A7D3C6B3-7DB6-453F-91E9-6B660D16DDBE}" srcOrd="0" destOrd="0" presId="urn:microsoft.com/office/officeart/2008/layout/HorizontalMultiLevelHierarchy"/>
    <dgm:cxn modelId="{7F35F2EA-39EC-4E83-97E6-09013128FA2D}" srcId="{328F902E-B6D3-4430-B733-D40DF2E2B987}" destId="{79184912-620E-4A11-B08A-92AA0E49F1EA}" srcOrd="0" destOrd="0" parTransId="{283C8F60-5D3D-4585-A56E-ED93DE340BBF}" sibTransId="{828A2FFD-2A8B-4CC6-AC8F-5A85F6B82798}"/>
    <dgm:cxn modelId="{2E91CC2D-25D1-433A-BE46-EA6F42EF1C3F}" srcId="{79184912-620E-4A11-B08A-92AA0E49F1EA}" destId="{102760E6-BD4D-4111-8586-0C83F601DB80}" srcOrd="3" destOrd="0" parTransId="{E25E9625-DEB8-4A71-A394-1DF6AE9DAD8F}" sibTransId="{F14B08A3-6249-4169-A50B-48B3BF82F09F}"/>
    <dgm:cxn modelId="{64B169DF-CFB1-4A74-8582-2C427737AF0E}" type="presOf" srcId="{AD4C8292-7EAD-40FE-A429-D2E567BF6A8E}" destId="{9FDDF94A-4D23-4B54-8C5E-F7FCEB1BC4B5}" srcOrd="1" destOrd="0" presId="urn:microsoft.com/office/officeart/2008/layout/HorizontalMultiLevelHierarchy"/>
    <dgm:cxn modelId="{1D67EB29-307F-4BFB-AFAC-22A77A8F1C2F}" type="presOf" srcId="{0B38D081-BD9F-4E62-BCB9-55AB4EBC8AEC}" destId="{B6E189C0-656E-4F48-A12A-8B8F884F0E97}" srcOrd="0" destOrd="0" presId="urn:microsoft.com/office/officeart/2008/layout/HorizontalMultiLevelHierarchy"/>
    <dgm:cxn modelId="{339F96C4-24B4-46F6-BFA2-C56B8B54EFB7}" type="presOf" srcId="{8C7AB11A-0090-472B-8DA9-C01913E36137}" destId="{D04294E9-C528-48E8-BC91-3888D5F53843}" srcOrd="0" destOrd="0" presId="urn:microsoft.com/office/officeart/2008/layout/HorizontalMultiLevelHierarchy"/>
    <dgm:cxn modelId="{BAFB023D-47AC-44AC-AF50-79B92278151E}" type="presParOf" srcId="{CBBFABA6-7704-4847-814C-B092C92DAE1C}" destId="{592FC6C0-6418-4AE4-BB0E-881668D1ECFF}" srcOrd="0" destOrd="0" presId="urn:microsoft.com/office/officeart/2008/layout/HorizontalMultiLevelHierarchy"/>
    <dgm:cxn modelId="{5E8812AF-75D9-4587-9D6A-D5356D618480}" type="presParOf" srcId="{592FC6C0-6418-4AE4-BB0E-881668D1ECFF}" destId="{6335AA17-9C23-4A91-A1D8-CD3280CD9AC8}" srcOrd="0" destOrd="0" presId="urn:microsoft.com/office/officeart/2008/layout/HorizontalMultiLevelHierarchy"/>
    <dgm:cxn modelId="{1F1F5C63-00A4-46BF-861D-DEDA81C980C8}" type="presParOf" srcId="{592FC6C0-6418-4AE4-BB0E-881668D1ECFF}" destId="{10A10D89-583F-47E8-A8B6-08D213B3B0A1}" srcOrd="1" destOrd="0" presId="urn:microsoft.com/office/officeart/2008/layout/HorizontalMultiLevelHierarchy"/>
    <dgm:cxn modelId="{95BA199A-BC2E-473E-960D-A870B5504C14}" type="presParOf" srcId="{10A10D89-583F-47E8-A8B6-08D213B3B0A1}" destId="{74E1850F-292A-41F0-9190-C7F0BB710161}" srcOrd="0" destOrd="0" presId="urn:microsoft.com/office/officeart/2008/layout/HorizontalMultiLevelHierarchy"/>
    <dgm:cxn modelId="{2C56994B-A477-4EC9-9254-1FE63FD30A0C}" type="presParOf" srcId="{74E1850F-292A-41F0-9190-C7F0BB710161}" destId="{DBBE0F10-E7B0-479D-BF9C-461020A14B98}" srcOrd="0" destOrd="0" presId="urn:microsoft.com/office/officeart/2008/layout/HorizontalMultiLevelHierarchy"/>
    <dgm:cxn modelId="{F01CBA9F-E8D9-4FC0-83C9-469853451661}" type="presParOf" srcId="{10A10D89-583F-47E8-A8B6-08D213B3B0A1}" destId="{AB7315FB-845F-4E9D-94D1-77D009A45BC7}" srcOrd="1" destOrd="0" presId="urn:microsoft.com/office/officeart/2008/layout/HorizontalMultiLevelHierarchy"/>
    <dgm:cxn modelId="{69D36C74-08BF-4AF4-9E25-96B5916B70C9}" type="presParOf" srcId="{AB7315FB-845F-4E9D-94D1-77D009A45BC7}" destId="{6FC32DEA-7621-4F37-AB26-A1ADEC10267B}" srcOrd="0" destOrd="0" presId="urn:microsoft.com/office/officeart/2008/layout/HorizontalMultiLevelHierarchy"/>
    <dgm:cxn modelId="{AFD9A7CB-AA41-4E88-A54D-66CF38301CB3}" type="presParOf" srcId="{AB7315FB-845F-4E9D-94D1-77D009A45BC7}" destId="{B6CF3F76-8C11-4EAB-A1E0-3A9C78501288}" srcOrd="1" destOrd="0" presId="urn:microsoft.com/office/officeart/2008/layout/HorizontalMultiLevelHierarchy"/>
    <dgm:cxn modelId="{A831E77A-C7FA-4D88-9119-8BDE0B46EAE9}" type="presParOf" srcId="{10A10D89-583F-47E8-A8B6-08D213B3B0A1}" destId="{B6E189C0-656E-4F48-A12A-8B8F884F0E97}" srcOrd="2" destOrd="0" presId="urn:microsoft.com/office/officeart/2008/layout/HorizontalMultiLevelHierarchy"/>
    <dgm:cxn modelId="{19E49746-E5DA-41F1-BC9C-C894C62D0C53}" type="presParOf" srcId="{B6E189C0-656E-4F48-A12A-8B8F884F0E97}" destId="{761FFB66-5BFA-4176-843A-8E050768F79D}" srcOrd="0" destOrd="0" presId="urn:microsoft.com/office/officeart/2008/layout/HorizontalMultiLevelHierarchy"/>
    <dgm:cxn modelId="{80EFFE50-73A7-4BC2-A3B0-74E5BCB7199B}" type="presParOf" srcId="{10A10D89-583F-47E8-A8B6-08D213B3B0A1}" destId="{66FB6D7F-5049-48AA-88D3-91F74B603EEF}" srcOrd="3" destOrd="0" presId="urn:microsoft.com/office/officeart/2008/layout/HorizontalMultiLevelHierarchy"/>
    <dgm:cxn modelId="{C66AACCC-81E3-48AA-93E9-0E9C3369F2F4}" type="presParOf" srcId="{66FB6D7F-5049-48AA-88D3-91F74B603EEF}" destId="{A551548C-ACF1-4D39-87C1-48677B5AB2B8}" srcOrd="0" destOrd="0" presId="urn:microsoft.com/office/officeart/2008/layout/HorizontalMultiLevelHierarchy"/>
    <dgm:cxn modelId="{DA6546DE-FDB9-45D9-B1CC-491D13406C9C}" type="presParOf" srcId="{66FB6D7F-5049-48AA-88D3-91F74B603EEF}" destId="{56637A1A-F2E0-41D7-9E51-6590B24F6604}" srcOrd="1" destOrd="0" presId="urn:microsoft.com/office/officeart/2008/layout/HorizontalMultiLevelHierarchy"/>
    <dgm:cxn modelId="{7A470A7E-21E6-4230-BE4D-268E341C80EA}" type="presParOf" srcId="{10A10D89-583F-47E8-A8B6-08D213B3B0A1}" destId="{E2A741E0-A273-4C52-918C-0AD76440A99D}" srcOrd="4" destOrd="0" presId="urn:microsoft.com/office/officeart/2008/layout/HorizontalMultiLevelHierarchy"/>
    <dgm:cxn modelId="{827E8E28-DFB7-4F3A-8136-B2EA119369FA}" type="presParOf" srcId="{E2A741E0-A273-4C52-918C-0AD76440A99D}" destId="{25EC3814-E7CC-49F9-AFEB-0D2B42BE16C1}" srcOrd="0" destOrd="0" presId="urn:microsoft.com/office/officeart/2008/layout/HorizontalMultiLevelHierarchy"/>
    <dgm:cxn modelId="{679A7C3C-1F6C-400C-8617-28C3CAFFEF94}" type="presParOf" srcId="{10A10D89-583F-47E8-A8B6-08D213B3B0A1}" destId="{A7905134-B1F9-400B-B3BA-7D4781B74248}" srcOrd="5" destOrd="0" presId="urn:microsoft.com/office/officeart/2008/layout/HorizontalMultiLevelHierarchy"/>
    <dgm:cxn modelId="{C6C9E6AF-7E62-431C-8DB3-7190FA2AB836}" type="presParOf" srcId="{A7905134-B1F9-400B-B3BA-7D4781B74248}" destId="{D04294E9-C528-48E8-BC91-3888D5F53843}" srcOrd="0" destOrd="0" presId="urn:microsoft.com/office/officeart/2008/layout/HorizontalMultiLevelHierarchy"/>
    <dgm:cxn modelId="{3890B781-F1AC-44A7-91EF-A41B3C43FA0B}" type="presParOf" srcId="{A7905134-B1F9-400B-B3BA-7D4781B74248}" destId="{588BAE9A-5010-469F-9D74-96BBBDD8857A}" srcOrd="1" destOrd="0" presId="urn:microsoft.com/office/officeart/2008/layout/HorizontalMultiLevelHierarchy"/>
    <dgm:cxn modelId="{F153C6FF-1FFE-454B-B1B7-CDDE7E566BBD}" type="presParOf" srcId="{10A10D89-583F-47E8-A8B6-08D213B3B0A1}" destId="{A7D3C6B3-7DB6-453F-91E9-6B660D16DDBE}" srcOrd="6" destOrd="0" presId="urn:microsoft.com/office/officeart/2008/layout/HorizontalMultiLevelHierarchy"/>
    <dgm:cxn modelId="{E04DF0F8-DE2B-461F-9BDF-029B1278E9D3}" type="presParOf" srcId="{A7D3C6B3-7DB6-453F-91E9-6B660D16DDBE}" destId="{3A7C5711-6E79-4034-A91E-92A8B3BD0DE1}" srcOrd="0" destOrd="0" presId="urn:microsoft.com/office/officeart/2008/layout/HorizontalMultiLevelHierarchy"/>
    <dgm:cxn modelId="{AC681CB9-05FF-47AB-838A-7A80A946BEC1}" type="presParOf" srcId="{10A10D89-583F-47E8-A8B6-08D213B3B0A1}" destId="{93E8D482-9E5B-4155-9292-4422FE001B6A}" srcOrd="7" destOrd="0" presId="urn:microsoft.com/office/officeart/2008/layout/HorizontalMultiLevelHierarchy"/>
    <dgm:cxn modelId="{CD9C891F-3FF4-4B06-BBA2-062D1AC284FF}" type="presParOf" srcId="{93E8D482-9E5B-4155-9292-4422FE001B6A}" destId="{85E6DD61-F9C4-446A-976E-E4A7ABC484F1}" srcOrd="0" destOrd="0" presId="urn:microsoft.com/office/officeart/2008/layout/HorizontalMultiLevelHierarchy"/>
    <dgm:cxn modelId="{0973F1FB-7EF9-47CF-9BDB-55F8F9E776E1}" type="presParOf" srcId="{93E8D482-9E5B-4155-9292-4422FE001B6A}" destId="{C8865D64-75D5-4C68-96FA-378352C168C0}" srcOrd="1" destOrd="0" presId="urn:microsoft.com/office/officeart/2008/layout/HorizontalMultiLevelHierarchy"/>
    <dgm:cxn modelId="{44DC224E-94F3-4902-B9B1-3DA2D98EE60D}" type="presParOf" srcId="{10A10D89-583F-47E8-A8B6-08D213B3B0A1}" destId="{B4864C47-1E12-42EA-B09C-6DA081B475C7}" srcOrd="8" destOrd="0" presId="urn:microsoft.com/office/officeart/2008/layout/HorizontalMultiLevelHierarchy"/>
    <dgm:cxn modelId="{015630F8-7437-4700-91DE-8642EC91B984}" type="presParOf" srcId="{B4864C47-1E12-42EA-B09C-6DA081B475C7}" destId="{9FDDF94A-4D23-4B54-8C5E-F7FCEB1BC4B5}" srcOrd="0" destOrd="0" presId="urn:microsoft.com/office/officeart/2008/layout/HorizontalMultiLevelHierarchy"/>
    <dgm:cxn modelId="{0DC157F4-7C6D-4902-9330-D6F6F470936F}" type="presParOf" srcId="{10A10D89-583F-47E8-A8B6-08D213B3B0A1}" destId="{2CBA141B-B985-4FB8-82D1-B77E1B4DB318}" srcOrd="9" destOrd="0" presId="urn:microsoft.com/office/officeart/2008/layout/HorizontalMultiLevelHierarchy"/>
    <dgm:cxn modelId="{20150AF9-66D0-4ED4-9A5A-91F15FFC7772}" type="presParOf" srcId="{2CBA141B-B985-4FB8-82D1-B77E1B4DB318}" destId="{C8D73638-8F96-4C9E-A1BD-A8F5782C4A74}" srcOrd="0" destOrd="0" presId="urn:microsoft.com/office/officeart/2008/layout/HorizontalMultiLevelHierarchy"/>
    <dgm:cxn modelId="{E4A41622-BFF6-4F64-A757-B6AB2D9740A2}" type="presParOf" srcId="{2CBA141B-B985-4FB8-82D1-B77E1B4DB318}" destId="{CFC747D4-A40B-4896-84A6-6F2FF72CBA3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785365-B54B-4785-AF5B-54730242060C}" type="doc">
      <dgm:prSet loTypeId="urn:microsoft.com/office/officeart/2005/8/layout/pyramid2" loCatId="list" qsTypeId="urn:microsoft.com/office/officeart/2005/8/quickstyle/simple1" qsCatId="simple" csTypeId="urn:microsoft.com/office/officeart/2005/8/colors/colorful1" csCatId="colorful" phldr="1"/>
      <dgm:spPr/>
    </dgm:pt>
    <dgm:pt modelId="{645412DA-DE90-44DE-98A5-ED8EA401EB8D}">
      <dgm:prSet phldrT="[Text]" custT="1"/>
      <dgm:spPr>
        <a:solidFill>
          <a:srgbClr val="C0C0C0">
            <a:alpha val="50196"/>
          </a:srgbClr>
        </a:solidFill>
      </dgm:spPr>
      <dgm:t>
        <a:bodyPr/>
        <a:lstStyle/>
        <a:p>
          <a:r>
            <a:rPr lang="en-US" sz="2800" b="1" dirty="0" smtClean="0">
              <a:solidFill>
                <a:schemeClr val="accent6">
                  <a:lumMod val="50000"/>
                </a:schemeClr>
              </a:solidFill>
            </a:rPr>
            <a:t>Council</a:t>
          </a:r>
          <a:endParaRPr lang="en-US" sz="2800" b="1" dirty="0">
            <a:solidFill>
              <a:schemeClr val="accent6">
                <a:lumMod val="50000"/>
              </a:schemeClr>
            </a:solidFill>
          </a:endParaRPr>
        </a:p>
      </dgm:t>
    </dgm:pt>
    <dgm:pt modelId="{F7757A4D-D9AA-4B69-8471-4DDBB2C49658}" type="parTrans" cxnId="{E8C5ADC1-44BC-45F7-9AFC-C144523A8434}">
      <dgm:prSet/>
      <dgm:spPr/>
      <dgm:t>
        <a:bodyPr/>
        <a:lstStyle/>
        <a:p>
          <a:endParaRPr lang="en-US" sz="2800" b="1"/>
        </a:p>
      </dgm:t>
    </dgm:pt>
    <dgm:pt modelId="{6AB7EB58-E4EF-44CA-BCBC-912954A51A28}" type="sibTrans" cxnId="{E8C5ADC1-44BC-45F7-9AFC-C144523A8434}">
      <dgm:prSet/>
      <dgm:spPr/>
      <dgm:t>
        <a:bodyPr/>
        <a:lstStyle/>
        <a:p>
          <a:endParaRPr lang="en-US" sz="2800" b="1"/>
        </a:p>
      </dgm:t>
    </dgm:pt>
    <dgm:pt modelId="{E292C445-D590-4B0E-A970-981B718D3F06}">
      <dgm:prSet phldrT="[Text]" custT="1"/>
      <dgm:spPr/>
      <dgm:t>
        <a:bodyPr/>
        <a:lstStyle/>
        <a:p>
          <a:r>
            <a:rPr lang="en-US" sz="2800" b="1" dirty="0" smtClean="0">
              <a:solidFill>
                <a:schemeClr val="accent3">
                  <a:lumMod val="50000"/>
                </a:schemeClr>
              </a:solidFill>
            </a:rPr>
            <a:t>SG/Cs</a:t>
          </a:r>
          <a:endParaRPr lang="en-US" sz="2800" b="1" dirty="0">
            <a:solidFill>
              <a:schemeClr val="accent3">
                <a:lumMod val="50000"/>
              </a:schemeClr>
            </a:solidFill>
          </a:endParaRPr>
        </a:p>
      </dgm:t>
    </dgm:pt>
    <dgm:pt modelId="{C19D9F47-DFA5-43B9-95B1-768B9209DCAE}" type="parTrans" cxnId="{65B026EB-F001-4EDF-A46E-AC0BC94D66FD}">
      <dgm:prSet/>
      <dgm:spPr/>
      <dgm:t>
        <a:bodyPr/>
        <a:lstStyle/>
        <a:p>
          <a:endParaRPr lang="en-US" sz="2800" b="1"/>
        </a:p>
      </dgm:t>
    </dgm:pt>
    <dgm:pt modelId="{77B82EAC-2E02-4567-9CB6-CA642B8D013F}" type="sibTrans" cxnId="{65B026EB-F001-4EDF-A46E-AC0BC94D66FD}">
      <dgm:prSet/>
      <dgm:spPr/>
      <dgm:t>
        <a:bodyPr/>
        <a:lstStyle/>
        <a:p>
          <a:endParaRPr lang="en-US" sz="2800" b="1"/>
        </a:p>
      </dgm:t>
    </dgm:pt>
    <dgm:pt modelId="{8C416DE4-1C23-46D6-9CEC-E08A56ABDC30}">
      <dgm:prSet phldrT="[Text]" custT="1"/>
      <dgm:spPr>
        <a:solidFill>
          <a:srgbClr val="C0C0C0">
            <a:alpha val="50196"/>
          </a:srgbClr>
        </a:solidFill>
      </dgm:spPr>
      <dgm:t>
        <a:bodyPr/>
        <a:lstStyle/>
        <a:p>
          <a:r>
            <a:rPr lang="en-US" sz="2800" b="1" dirty="0" smtClean="0">
              <a:solidFill>
                <a:schemeClr val="accent4">
                  <a:lumMod val="50000"/>
                </a:schemeClr>
              </a:solidFill>
            </a:rPr>
            <a:t>Working Groups</a:t>
          </a:r>
          <a:endParaRPr lang="en-US" sz="2800" b="1" dirty="0">
            <a:solidFill>
              <a:schemeClr val="accent4">
                <a:lumMod val="50000"/>
              </a:schemeClr>
            </a:solidFill>
          </a:endParaRPr>
        </a:p>
      </dgm:t>
    </dgm:pt>
    <dgm:pt modelId="{208620A1-310C-4D05-AB7C-6CAEA132AB42}" type="parTrans" cxnId="{33981768-E562-4270-A02D-240585D120E1}">
      <dgm:prSet/>
      <dgm:spPr/>
      <dgm:t>
        <a:bodyPr/>
        <a:lstStyle/>
        <a:p>
          <a:endParaRPr lang="en-US" sz="2800" b="1"/>
        </a:p>
      </dgm:t>
    </dgm:pt>
    <dgm:pt modelId="{75F610DE-8741-4589-8CAB-288FCE7ED538}" type="sibTrans" cxnId="{33981768-E562-4270-A02D-240585D120E1}">
      <dgm:prSet/>
      <dgm:spPr/>
      <dgm:t>
        <a:bodyPr/>
        <a:lstStyle/>
        <a:p>
          <a:endParaRPr lang="en-US" sz="2800" b="1"/>
        </a:p>
      </dgm:t>
    </dgm:pt>
    <dgm:pt modelId="{6495B296-2E43-47B7-A7FD-FB950C305072}" type="pres">
      <dgm:prSet presAssocID="{92785365-B54B-4785-AF5B-54730242060C}" presName="compositeShape" presStyleCnt="0">
        <dgm:presLayoutVars>
          <dgm:dir/>
          <dgm:resizeHandles/>
        </dgm:presLayoutVars>
      </dgm:prSet>
      <dgm:spPr/>
    </dgm:pt>
    <dgm:pt modelId="{4C5BA18E-C8F8-4828-B2EF-895C9FFB319B}" type="pres">
      <dgm:prSet presAssocID="{92785365-B54B-4785-AF5B-54730242060C}" presName="pyramid" presStyleLbl="node1" presStyleIdx="0" presStyleCnt="1" custLinFactNeighborY="-1754"/>
      <dgm:spPr/>
    </dgm:pt>
    <dgm:pt modelId="{CF00EB18-875D-4DC3-8A5A-0EBF1F44310D}" type="pres">
      <dgm:prSet presAssocID="{92785365-B54B-4785-AF5B-54730242060C}" presName="theList" presStyleCnt="0"/>
      <dgm:spPr/>
    </dgm:pt>
    <dgm:pt modelId="{F3366514-9E09-43EB-8B47-204EFDF77A5F}" type="pres">
      <dgm:prSet presAssocID="{645412DA-DE90-44DE-98A5-ED8EA401EB8D}" presName="aNode" presStyleLbl="fgAcc1" presStyleIdx="0" presStyleCnt="3">
        <dgm:presLayoutVars>
          <dgm:bulletEnabled val="1"/>
        </dgm:presLayoutVars>
      </dgm:prSet>
      <dgm:spPr/>
      <dgm:t>
        <a:bodyPr/>
        <a:lstStyle/>
        <a:p>
          <a:endParaRPr lang="en-US"/>
        </a:p>
      </dgm:t>
    </dgm:pt>
    <dgm:pt modelId="{4937BC6A-38C6-40C5-90E3-0ED7A4D0F8B2}" type="pres">
      <dgm:prSet presAssocID="{645412DA-DE90-44DE-98A5-ED8EA401EB8D}" presName="aSpace" presStyleCnt="0"/>
      <dgm:spPr/>
    </dgm:pt>
    <dgm:pt modelId="{9C82BB8F-F4F7-458D-A22D-A780B18F1B99}" type="pres">
      <dgm:prSet presAssocID="{E292C445-D590-4B0E-A970-981B718D3F06}" presName="aNode" presStyleLbl="fgAcc1" presStyleIdx="1" presStyleCnt="3">
        <dgm:presLayoutVars>
          <dgm:bulletEnabled val="1"/>
        </dgm:presLayoutVars>
      </dgm:prSet>
      <dgm:spPr/>
      <dgm:t>
        <a:bodyPr/>
        <a:lstStyle/>
        <a:p>
          <a:endParaRPr lang="en-US"/>
        </a:p>
      </dgm:t>
    </dgm:pt>
    <dgm:pt modelId="{1CFBF7CC-A497-41F2-B6F0-04C9EE960360}" type="pres">
      <dgm:prSet presAssocID="{E292C445-D590-4B0E-A970-981B718D3F06}" presName="aSpace" presStyleCnt="0"/>
      <dgm:spPr/>
    </dgm:pt>
    <dgm:pt modelId="{5A191EDD-71E0-45A8-8C2F-5AD125AFE011}" type="pres">
      <dgm:prSet presAssocID="{8C416DE4-1C23-46D6-9CEC-E08A56ABDC30}" presName="aNode" presStyleLbl="fgAcc1" presStyleIdx="2" presStyleCnt="3">
        <dgm:presLayoutVars>
          <dgm:bulletEnabled val="1"/>
        </dgm:presLayoutVars>
      </dgm:prSet>
      <dgm:spPr/>
      <dgm:t>
        <a:bodyPr/>
        <a:lstStyle/>
        <a:p>
          <a:endParaRPr lang="en-US"/>
        </a:p>
      </dgm:t>
    </dgm:pt>
    <dgm:pt modelId="{2A93BEB9-733A-4EFF-B220-69F54F03BF5D}" type="pres">
      <dgm:prSet presAssocID="{8C416DE4-1C23-46D6-9CEC-E08A56ABDC30}" presName="aSpace" presStyleCnt="0"/>
      <dgm:spPr/>
    </dgm:pt>
  </dgm:ptLst>
  <dgm:cxnLst>
    <dgm:cxn modelId="{33981768-E562-4270-A02D-240585D120E1}" srcId="{92785365-B54B-4785-AF5B-54730242060C}" destId="{8C416DE4-1C23-46D6-9CEC-E08A56ABDC30}" srcOrd="2" destOrd="0" parTransId="{208620A1-310C-4D05-AB7C-6CAEA132AB42}" sibTransId="{75F610DE-8741-4589-8CAB-288FCE7ED538}"/>
    <dgm:cxn modelId="{C8AAA4E1-B481-414E-854A-65E97DFFC333}" type="presOf" srcId="{E292C445-D590-4B0E-A970-981B718D3F06}" destId="{9C82BB8F-F4F7-458D-A22D-A780B18F1B99}" srcOrd="0" destOrd="0" presId="urn:microsoft.com/office/officeart/2005/8/layout/pyramid2"/>
    <dgm:cxn modelId="{B69397EC-FD0F-4249-BBF9-655B3AF20A4E}" type="presOf" srcId="{92785365-B54B-4785-AF5B-54730242060C}" destId="{6495B296-2E43-47B7-A7FD-FB950C305072}" srcOrd="0" destOrd="0" presId="urn:microsoft.com/office/officeart/2005/8/layout/pyramid2"/>
    <dgm:cxn modelId="{65B026EB-F001-4EDF-A46E-AC0BC94D66FD}" srcId="{92785365-B54B-4785-AF5B-54730242060C}" destId="{E292C445-D590-4B0E-A970-981B718D3F06}" srcOrd="1" destOrd="0" parTransId="{C19D9F47-DFA5-43B9-95B1-768B9209DCAE}" sibTransId="{77B82EAC-2E02-4567-9CB6-CA642B8D013F}"/>
    <dgm:cxn modelId="{6FC96CBE-105A-4868-AE20-82B6950316B8}" type="presOf" srcId="{645412DA-DE90-44DE-98A5-ED8EA401EB8D}" destId="{F3366514-9E09-43EB-8B47-204EFDF77A5F}" srcOrd="0" destOrd="0" presId="urn:microsoft.com/office/officeart/2005/8/layout/pyramid2"/>
    <dgm:cxn modelId="{E8C5ADC1-44BC-45F7-9AFC-C144523A8434}" srcId="{92785365-B54B-4785-AF5B-54730242060C}" destId="{645412DA-DE90-44DE-98A5-ED8EA401EB8D}" srcOrd="0" destOrd="0" parTransId="{F7757A4D-D9AA-4B69-8471-4DDBB2C49658}" sibTransId="{6AB7EB58-E4EF-44CA-BCBC-912954A51A28}"/>
    <dgm:cxn modelId="{D3927A2F-2B8D-4D44-BD61-EE8CD159DC01}" type="presOf" srcId="{8C416DE4-1C23-46D6-9CEC-E08A56ABDC30}" destId="{5A191EDD-71E0-45A8-8C2F-5AD125AFE011}" srcOrd="0" destOrd="0" presId="urn:microsoft.com/office/officeart/2005/8/layout/pyramid2"/>
    <dgm:cxn modelId="{E4466117-D9F0-4B7B-8AFB-54A209C622DD}" type="presParOf" srcId="{6495B296-2E43-47B7-A7FD-FB950C305072}" destId="{4C5BA18E-C8F8-4828-B2EF-895C9FFB319B}" srcOrd="0" destOrd="0" presId="urn:microsoft.com/office/officeart/2005/8/layout/pyramid2"/>
    <dgm:cxn modelId="{E3846CAB-9DDE-40FC-8EA6-99A3663591D4}" type="presParOf" srcId="{6495B296-2E43-47B7-A7FD-FB950C305072}" destId="{CF00EB18-875D-4DC3-8A5A-0EBF1F44310D}" srcOrd="1" destOrd="0" presId="urn:microsoft.com/office/officeart/2005/8/layout/pyramid2"/>
    <dgm:cxn modelId="{17B02CE5-07D2-4AD8-BE93-F110445B44D8}" type="presParOf" srcId="{CF00EB18-875D-4DC3-8A5A-0EBF1F44310D}" destId="{F3366514-9E09-43EB-8B47-204EFDF77A5F}" srcOrd="0" destOrd="0" presId="urn:microsoft.com/office/officeart/2005/8/layout/pyramid2"/>
    <dgm:cxn modelId="{C1630812-D910-468C-BE20-C83C749D37DD}" type="presParOf" srcId="{CF00EB18-875D-4DC3-8A5A-0EBF1F44310D}" destId="{4937BC6A-38C6-40C5-90E3-0ED7A4D0F8B2}" srcOrd="1" destOrd="0" presId="urn:microsoft.com/office/officeart/2005/8/layout/pyramid2"/>
    <dgm:cxn modelId="{67CF6F9F-73D3-47B5-9CB3-85E67DD40F56}" type="presParOf" srcId="{CF00EB18-875D-4DC3-8A5A-0EBF1F44310D}" destId="{9C82BB8F-F4F7-458D-A22D-A780B18F1B99}" srcOrd="2" destOrd="0" presId="urn:microsoft.com/office/officeart/2005/8/layout/pyramid2"/>
    <dgm:cxn modelId="{39D87C1E-1639-4052-8B0C-B246D8A1E20E}" type="presParOf" srcId="{CF00EB18-875D-4DC3-8A5A-0EBF1F44310D}" destId="{1CFBF7CC-A497-41F2-B6F0-04C9EE960360}" srcOrd="3" destOrd="0" presId="urn:microsoft.com/office/officeart/2005/8/layout/pyramid2"/>
    <dgm:cxn modelId="{19E913E3-8F73-416D-B263-F4E9C9B07709}" type="presParOf" srcId="{CF00EB18-875D-4DC3-8A5A-0EBF1F44310D}" destId="{5A191EDD-71E0-45A8-8C2F-5AD125AFE011}" srcOrd="4" destOrd="0" presId="urn:microsoft.com/office/officeart/2005/8/layout/pyramid2"/>
    <dgm:cxn modelId="{CA68CC51-229C-44E0-B984-507EC75AD44E}" type="presParOf" srcId="{CF00EB18-875D-4DC3-8A5A-0EBF1F44310D}" destId="{2A93BEB9-733A-4EFF-B220-69F54F03BF5D}"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A0BB66-34E0-4AC9-834B-902297E34D4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69E55F3-C9A5-45BB-827D-5DB4296A239B}">
      <dgm:prSet phldrT="[Text]"/>
      <dgm:spPr/>
      <dgm:t>
        <a:bodyPr/>
        <a:lstStyle/>
        <a:p>
          <a:r>
            <a:rPr lang="en-US" dirty="0" smtClean="0">
              <a:solidFill>
                <a:srgbClr val="FFFF00"/>
              </a:solidFill>
              <a:effectLst>
                <a:outerShdw blurRad="38100" dist="38100" dir="2700000" algn="tl">
                  <a:srgbClr val="000000">
                    <a:alpha val="43137"/>
                  </a:srgbClr>
                </a:outerShdw>
              </a:effectLst>
            </a:rPr>
            <a:t>Operational Components</a:t>
          </a:r>
          <a:endParaRPr lang="en-US" dirty="0">
            <a:solidFill>
              <a:srgbClr val="FFFF00"/>
            </a:solidFill>
            <a:effectLst>
              <a:outerShdw blurRad="38100" dist="38100" dir="2700000" algn="tl">
                <a:srgbClr val="000000">
                  <a:alpha val="43137"/>
                </a:srgbClr>
              </a:outerShdw>
            </a:effectLst>
          </a:endParaRPr>
        </a:p>
      </dgm:t>
    </dgm:pt>
    <dgm:pt modelId="{30D9DC53-E06D-4FE1-AE04-0EBDDF4E0134}" type="parTrans" cxnId="{8413C17B-EF20-430C-BA55-11207922E32D}">
      <dgm:prSet/>
      <dgm:spPr/>
      <dgm:t>
        <a:bodyPr/>
        <a:lstStyle/>
        <a:p>
          <a:endParaRPr lang="en-US"/>
        </a:p>
      </dgm:t>
    </dgm:pt>
    <dgm:pt modelId="{BF4620DA-5591-468D-97B5-EBAB188D324A}" type="sibTrans" cxnId="{8413C17B-EF20-430C-BA55-11207922E32D}">
      <dgm:prSet/>
      <dgm:spPr/>
      <dgm:t>
        <a:bodyPr/>
        <a:lstStyle/>
        <a:p>
          <a:endParaRPr lang="en-US"/>
        </a:p>
      </dgm:t>
    </dgm:pt>
    <dgm:pt modelId="{EE6E9071-F9F9-47C9-B778-A243AEBAF230}">
      <dgm:prSet phldrT="[Text]"/>
      <dgm:spPr/>
      <dgm:t>
        <a:bodyPr/>
        <a:lstStyle/>
        <a:p>
          <a:r>
            <a:rPr lang="en-US" b="1" i="0" dirty="0" smtClean="0"/>
            <a:t>1.0 Charter</a:t>
          </a:r>
          <a:endParaRPr lang="en-US" b="1" dirty="0"/>
        </a:p>
      </dgm:t>
    </dgm:pt>
    <dgm:pt modelId="{C2808FEF-4B24-422F-A02D-7875CF1E0DA4}" type="parTrans" cxnId="{9F795286-CFFA-4EED-9E8B-4ABB91966EC4}">
      <dgm:prSet/>
      <dgm:spPr/>
      <dgm:t>
        <a:bodyPr/>
        <a:lstStyle/>
        <a:p>
          <a:endParaRPr lang="en-US"/>
        </a:p>
      </dgm:t>
    </dgm:pt>
    <dgm:pt modelId="{3245096C-5F8A-4BF9-88E7-C8842681F8F2}" type="sibTrans" cxnId="{9F795286-CFFA-4EED-9E8B-4ABB91966EC4}">
      <dgm:prSet/>
      <dgm:spPr/>
      <dgm:t>
        <a:bodyPr/>
        <a:lstStyle/>
        <a:p>
          <a:endParaRPr lang="en-US"/>
        </a:p>
      </dgm:t>
    </dgm:pt>
    <dgm:pt modelId="{8B7D3BF5-70F2-41F5-8437-B4275DE15102}">
      <dgm:prSet/>
      <dgm:spPr/>
      <dgm:t>
        <a:bodyPr/>
        <a:lstStyle/>
        <a:p>
          <a:r>
            <a:rPr lang="en-US" b="1" i="0" dirty="0" smtClean="0"/>
            <a:t>2.0 Structure and Organization</a:t>
          </a:r>
          <a:endParaRPr lang="en-US" b="1" i="0" dirty="0"/>
        </a:p>
      </dgm:t>
    </dgm:pt>
    <dgm:pt modelId="{C9C12684-D716-4A13-BF3F-9F6C62F7C16B}" type="parTrans" cxnId="{4FD0D08F-A08D-4C8E-ACA9-D6358B9A51E5}">
      <dgm:prSet/>
      <dgm:spPr/>
      <dgm:t>
        <a:bodyPr/>
        <a:lstStyle/>
        <a:p>
          <a:endParaRPr lang="en-US"/>
        </a:p>
      </dgm:t>
    </dgm:pt>
    <dgm:pt modelId="{AC395ECA-C18F-4B8E-AA6E-58D61359593E}" type="sibTrans" cxnId="{4FD0D08F-A08D-4C8E-ACA9-D6358B9A51E5}">
      <dgm:prSet/>
      <dgm:spPr/>
      <dgm:t>
        <a:bodyPr/>
        <a:lstStyle/>
        <a:p>
          <a:endParaRPr lang="en-US"/>
        </a:p>
      </dgm:t>
    </dgm:pt>
    <dgm:pt modelId="{575D4C28-219B-450A-AFDE-EE63F6F9357B}">
      <dgm:prSet/>
      <dgm:spPr/>
      <dgm:t>
        <a:bodyPr/>
        <a:lstStyle/>
        <a:p>
          <a:r>
            <a:rPr lang="en-US" b="1" i="0" dirty="0" smtClean="0"/>
            <a:t>3.0 Leadership and Management</a:t>
          </a:r>
          <a:endParaRPr lang="en-US" b="1" i="0" dirty="0"/>
        </a:p>
      </dgm:t>
    </dgm:pt>
    <dgm:pt modelId="{4FB27AA0-2A41-4F73-B6E8-3A869BAAEA07}" type="parTrans" cxnId="{16B56BA3-3F46-475A-949D-0C91BAF510FD}">
      <dgm:prSet/>
      <dgm:spPr/>
      <dgm:t>
        <a:bodyPr/>
        <a:lstStyle/>
        <a:p>
          <a:endParaRPr lang="en-US"/>
        </a:p>
      </dgm:t>
    </dgm:pt>
    <dgm:pt modelId="{E35C89CF-17A8-472E-8B95-01AE05ABB675}" type="sibTrans" cxnId="{16B56BA3-3F46-475A-949D-0C91BAF510FD}">
      <dgm:prSet/>
      <dgm:spPr/>
      <dgm:t>
        <a:bodyPr/>
        <a:lstStyle/>
        <a:p>
          <a:endParaRPr lang="en-US"/>
        </a:p>
      </dgm:t>
    </dgm:pt>
    <dgm:pt modelId="{BC137C60-8BB2-406A-8B50-2683CE7C051E}">
      <dgm:prSet/>
      <dgm:spPr/>
      <dgm:t>
        <a:bodyPr/>
        <a:lstStyle/>
        <a:p>
          <a:r>
            <a:rPr lang="en-US" b="1" i="0" smtClean="0"/>
            <a:t>4.0 Membership</a:t>
          </a:r>
          <a:endParaRPr lang="en-US" b="1" i="0"/>
        </a:p>
      </dgm:t>
    </dgm:pt>
    <dgm:pt modelId="{4789FC5D-6750-4DCD-8AB0-6190A519ED1C}" type="parTrans" cxnId="{FC03DA56-8364-4D46-AEAF-265096CCC553}">
      <dgm:prSet/>
      <dgm:spPr/>
      <dgm:t>
        <a:bodyPr/>
        <a:lstStyle/>
        <a:p>
          <a:endParaRPr lang="en-US"/>
        </a:p>
      </dgm:t>
    </dgm:pt>
    <dgm:pt modelId="{474E04E0-06AD-4C29-A4D9-840CE5871DBD}" type="sibTrans" cxnId="{FC03DA56-8364-4D46-AEAF-265096CCC553}">
      <dgm:prSet/>
      <dgm:spPr/>
      <dgm:t>
        <a:bodyPr/>
        <a:lstStyle/>
        <a:p>
          <a:endParaRPr lang="en-US"/>
        </a:p>
      </dgm:t>
    </dgm:pt>
    <dgm:pt modelId="{D8BE67AF-6242-4486-83DB-A087D4C77FF7}">
      <dgm:prSet/>
      <dgm:spPr/>
      <dgm:t>
        <a:bodyPr/>
        <a:lstStyle/>
        <a:p>
          <a:r>
            <a:rPr lang="en-US" b="1" i="0" dirty="0" smtClean="0">
              <a:solidFill>
                <a:schemeClr val="tx1"/>
              </a:solidFill>
              <a:effectLst/>
            </a:rPr>
            <a:t>5.0 Communications</a:t>
          </a:r>
          <a:endParaRPr lang="en-US" b="1" i="0" dirty="0">
            <a:solidFill>
              <a:schemeClr val="tx1"/>
            </a:solidFill>
            <a:effectLst/>
          </a:endParaRPr>
        </a:p>
      </dgm:t>
    </dgm:pt>
    <dgm:pt modelId="{4F0A8D29-00E9-4EA0-9D32-427E9D43475B}" type="parTrans" cxnId="{6BF948E2-0522-4522-8EB4-18B82A6DB3F3}">
      <dgm:prSet/>
      <dgm:spPr/>
      <dgm:t>
        <a:bodyPr/>
        <a:lstStyle/>
        <a:p>
          <a:endParaRPr lang="en-US"/>
        </a:p>
      </dgm:t>
    </dgm:pt>
    <dgm:pt modelId="{E0059E93-3865-41E1-A8A6-F33AE448FE4C}" type="sibTrans" cxnId="{6BF948E2-0522-4522-8EB4-18B82A6DB3F3}">
      <dgm:prSet/>
      <dgm:spPr/>
      <dgm:t>
        <a:bodyPr/>
        <a:lstStyle/>
        <a:p>
          <a:endParaRPr lang="en-US"/>
        </a:p>
      </dgm:t>
    </dgm:pt>
    <dgm:pt modelId="{8CCD75ED-B20A-4A9D-A972-1FFC45146290}">
      <dgm:prSet/>
      <dgm:spPr/>
      <dgm:t>
        <a:bodyPr/>
        <a:lstStyle/>
        <a:p>
          <a:r>
            <a:rPr lang="en-US" b="1" i="0" dirty="0" smtClean="0"/>
            <a:t>6.0 Elections and Voting</a:t>
          </a:r>
          <a:endParaRPr lang="en-US" b="1" i="0" dirty="0"/>
        </a:p>
      </dgm:t>
    </dgm:pt>
    <dgm:pt modelId="{3786C914-7772-49B0-80AA-B08B2E499C8C}" type="parTrans" cxnId="{D6463CFC-C113-4F67-987B-8D77F0AF3CD1}">
      <dgm:prSet/>
      <dgm:spPr/>
      <dgm:t>
        <a:bodyPr/>
        <a:lstStyle/>
        <a:p>
          <a:endParaRPr lang="en-US"/>
        </a:p>
      </dgm:t>
    </dgm:pt>
    <dgm:pt modelId="{6A2E5B06-B803-4B6E-AE72-2AAE3F3EF623}" type="sibTrans" cxnId="{D6463CFC-C113-4F67-987B-8D77F0AF3CD1}">
      <dgm:prSet/>
      <dgm:spPr/>
      <dgm:t>
        <a:bodyPr/>
        <a:lstStyle/>
        <a:p>
          <a:endParaRPr lang="en-US"/>
        </a:p>
      </dgm:t>
    </dgm:pt>
    <dgm:pt modelId="{872BE734-742B-45EB-920F-948A0D0B8341}">
      <dgm:prSet/>
      <dgm:spPr/>
      <dgm:t>
        <a:bodyPr/>
        <a:lstStyle/>
        <a:p>
          <a:r>
            <a:rPr lang="en-US" b="1" i="0" dirty="0" smtClean="0"/>
            <a:t>7.0 Finance, Accounting, and Records</a:t>
          </a:r>
          <a:endParaRPr lang="en-US" b="1" i="0" dirty="0"/>
        </a:p>
      </dgm:t>
    </dgm:pt>
    <dgm:pt modelId="{C9A8B790-3E95-435B-A4D9-2EAC9A83D625}" type="parTrans" cxnId="{24C8E3DD-C2DA-4152-8C6A-D115D420FC1F}">
      <dgm:prSet/>
      <dgm:spPr/>
      <dgm:t>
        <a:bodyPr/>
        <a:lstStyle/>
        <a:p>
          <a:endParaRPr lang="en-US"/>
        </a:p>
      </dgm:t>
    </dgm:pt>
    <dgm:pt modelId="{A2160820-6BCA-4DD3-85DB-402D44C8B61C}" type="sibTrans" cxnId="{24C8E3DD-C2DA-4152-8C6A-D115D420FC1F}">
      <dgm:prSet/>
      <dgm:spPr/>
      <dgm:t>
        <a:bodyPr/>
        <a:lstStyle/>
        <a:p>
          <a:endParaRPr lang="en-US"/>
        </a:p>
      </dgm:t>
    </dgm:pt>
    <dgm:pt modelId="{67AC3970-2AB0-4713-A2F5-AFBDC3667B6C}">
      <dgm:prSet/>
      <dgm:spPr/>
      <dgm:t>
        <a:bodyPr/>
        <a:lstStyle/>
        <a:p>
          <a:r>
            <a:rPr lang="en-US" b="1" i="0" dirty="0" smtClean="0"/>
            <a:t>8.0 Participation and Engagement</a:t>
          </a:r>
          <a:endParaRPr lang="en-US" b="1" i="0" dirty="0"/>
        </a:p>
      </dgm:t>
    </dgm:pt>
    <dgm:pt modelId="{9E68139A-14B2-42AD-A516-74200894BAD4}" type="parTrans" cxnId="{CD4B6773-A526-48D8-B847-8DFD54DF845C}">
      <dgm:prSet/>
      <dgm:spPr/>
      <dgm:t>
        <a:bodyPr/>
        <a:lstStyle/>
        <a:p>
          <a:endParaRPr lang="en-US"/>
        </a:p>
      </dgm:t>
    </dgm:pt>
    <dgm:pt modelId="{435EBFFB-6DFD-483F-A2BA-46651948B3F7}" type="sibTrans" cxnId="{CD4B6773-A526-48D8-B847-8DFD54DF845C}">
      <dgm:prSet/>
      <dgm:spPr/>
      <dgm:t>
        <a:bodyPr/>
        <a:lstStyle/>
        <a:p>
          <a:endParaRPr lang="en-US"/>
        </a:p>
      </dgm:t>
    </dgm:pt>
    <dgm:pt modelId="{0B3B5AF1-CF3A-4A19-9EF8-0F495F086F47}" type="pres">
      <dgm:prSet presAssocID="{F7A0BB66-34E0-4AC9-834B-902297E34D40}" presName="linear" presStyleCnt="0">
        <dgm:presLayoutVars>
          <dgm:animLvl val="lvl"/>
          <dgm:resizeHandles val="exact"/>
        </dgm:presLayoutVars>
      </dgm:prSet>
      <dgm:spPr/>
      <dgm:t>
        <a:bodyPr/>
        <a:lstStyle/>
        <a:p>
          <a:endParaRPr lang="en-US"/>
        </a:p>
      </dgm:t>
    </dgm:pt>
    <dgm:pt modelId="{F4EA3FCB-0C9D-4C2E-81D9-794EE5CFCF39}" type="pres">
      <dgm:prSet presAssocID="{069E55F3-C9A5-45BB-827D-5DB4296A239B}" presName="parentText" presStyleLbl="node1" presStyleIdx="0" presStyleCnt="1" custLinFactNeighborY="-2925">
        <dgm:presLayoutVars>
          <dgm:chMax val="0"/>
          <dgm:bulletEnabled val="1"/>
        </dgm:presLayoutVars>
      </dgm:prSet>
      <dgm:spPr/>
      <dgm:t>
        <a:bodyPr/>
        <a:lstStyle/>
        <a:p>
          <a:endParaRPr lang="en-US"/>
        </a:p>
      </dgm:t>
    </dgm:pt>
    <dgm:pt modelId="{A29E5E0C-24F7-470D-B6B3-C0A94BC977DE}" type="pres">
      <dgm:prSet presAssocID="{069E55F3-C9A5-45BB-827D-5DB4296A239B}" presName="childText" presStyleLbl="revTx" presStyleIdx="0" presStyleCnt="1">
        <dgm:presLayoutVars>
          <dgm:bulletEnabled val="1"/>
        </dgm:presLayoutVars>
      </dgm:prSet>
      <dgm:spPr/>
      <dgm:t>
        <a:bodyPr/>
        <a:lstStyle/>
        <a:p>
          <a:endParaRPr lang="en-US"/>
        </a:p>
      </dgm:t>
    </dgm:pt>
  </dgm:ptLst>
  <dgm:cxnLst>
    <dgm:cxn modelId="{8413C17B-EF20-430C-BA55-11207922E32D}" srcId="{F7A0BB66-34E0-4AC9-834B-902297E34D40}" destId="{069E55F3-C9A5-45BB-827D-5DB4296A239B}" srcOrd="0" destOrd="0" parTransId="{30D9DC53-E06D-4FE1-AE04-0EBDDF4E0134}" sibTransId="{BF4620DA-5591-468D-97B5-EBAB188D324A}"/>
    <dgm:cxn modelId="{A07F7AA2-AB0A-46A1-B939-C0918D8D0D4C}" type="presOf" srcId="{872BE734-742B-45EB-920F-948A0D0B8341}" destId="{A29E5E0C-24F7-470D-B6B3-C0A94BC977DE}" srcOrd="0" destOrd="6" presId="urn:microsoft.com/office/officeart/2005/8/layout/vList2"/>
    <dgm:cxn modelId="{0DB55D84-9F80-4221-B491-069A3D2B4F08}" type="presOf" srcId="{069E55F3-C9A5-45BB-827D-5DB4296A239B}" destId="{F4EA3FCB-0C9D-4C2E-81D9-794EE5CFCF39}" srcOrd="0" destOrd="0" presId="urn:microsoft.com/office/officeart/2005/8/layout/vList2"/>
    <dgm:cxn modelId="{6BF948E2-0522-4522-8EB4-18B82A6DB3F3}" srcId="{069E55F3-C9A5-45BB-827D-5DB4296A239B}" destId="{D8BE67AF-6242-4486-83DB-A087D4C77FF7}" srcOrd="4" destOrd="0" parTransId="{4F0A8D29-00E9-4EA0-9D32-427E9D43475B}" sibTransId="{E0059E93-3865-41E1-A8A6-F33AE448FE4C}"/>
    <dgm:cxn modelId="{FC03DA56-8364-4D46-AEAF-265096CCC553}" srcId="{069E55F3-C9A5-45BB-827D-5DB4296A239B}" destId="{BC137C60-8BB2-406A-8B50-2683CE7C051E}" srcOrd="3" destOrd="0" parTransId="{4789FC5D-6750-4DCD-8AB0-6190A519ED1C}" sibTransId="{474E04E0-06AD-4C29-A4D9-840CE5871DBD}"/>
    <dgm:cxn modelId="{62265C8D-D9CD-447D-9495-5189DD264161}" type="presOf" srcId="{575D4C28-219B-450A-AFDE-EE63F6F9357B}" destId="{A29E5E0C-24F7-470D-B6B3-C0A94BC977DE}" srcOrd="0" destOrd="2" presId="urn:microsoft.com/office/officeart/2005/8/layout/vList2"/>
    <dgm:cxn modelId="{4FD0D08F-A08D-4C8E-ACA9-D6358B9A51E5}" srcId="{069E55F3-C9A5-45BB-827D-5DB4296A239B}" destId="{8B7D3BF5-70F2-41F5-8437-B4275DE15102}" srcOrd="1" destOrd="0" parTransId="{C9C12684-D716-4A13-BF3F-9F6C62F7C16B}" sibTransId="{AC395ECA-C18F-4B8E-AA6E-58D61359593E}"/>
    <dgm:cxn modelId="{5A931BF4-5C5D-4D13-858A-04E5C3761F42}" type="presOf" srcId="{BC137C60-8BB2-406A-8B50-2683CE7C051E}" destId="{A29E5E0C-24F7-470D-B6B3-C0A94BC977DE}" srcOrd="0" destOrd="3" presId="urn:microsoft.com/office/officeart/2005/8/layout/vList2"/>
    <dgm:cxn modelId="{CF09234C-5043-4D4C-BF1F-FEC5E4A0C4B3}" type="presOf" srcId="{D8BE67AF-6242-4486-83DB-A087D4C77FF7}" destId="{A29E5E0C-24F7-470D-B6B3-C0A94BC977DE}" srcOrd="0" destOrd="4" presId="urn:microsoft.com/office/officeart/2005/8/layout/vList2"/>
    <dgm:cxn modelId="{24C8E3DD-C2DA-4152-8C6A-D115D420FC1F}" srcId="{069E55F3-C9A5-45BB-827D-5DB4296A239B}" destId="{872BE734-742B-45EB-920F-948A0D0B8341}" srcOrd="6" destOrd="0" parTransId="{C9A8B790-3E95-435B-A4D9-2EAC9A83D625}" sibTransId="{A2160820-6BCA-4DD3-85DB-402D44C8B61C}"/>
    <dgm:cxn modelId="{16B56BA3-3F46-475A-949D-0C91BAF510FD}" srcId="{069E55F3-C9A5-45BB-827D-5DB4296A239B}" destId="{575D4C28-219B-450A-AFDE-EE63F6F9357B}" srcOrd="2" destOrd="0" parTransId="{4FB27AA0-2A41-4F73-B6E8-3A869BAAEA07}" sibTransId="{E35C89CF-17A8-472E-8B95-01AE05ABB675}"/>
    <dgm:cxn modelId="{B8875029-9241-4207-9A7E-55E3F125711B}" type="presOf" srcId="{EE6E9071-F9F9-47C9-B778-A243AEBAF230}" destId="{A29E5E0C-24F7-470D-B6B3-C0A94BC977DE}" srcOrd="0" destOrd="0" presId="urn:microsoft.com/office/officeart/2005/8/layout/vList2"/>
    <dgm:cxn modelId="{CD4B6773-A526-48D8-B847-8DFD54DF845C}" srcId="{069E55F3-C9A5-45BB-827D-5DB4296A239B}" destId="{67AC3970-2AB0-4713-A2F5-AFBDC3667B6C}" srcOrd="7" destOrd="0" parTransId="{9E68139A-14B2-42AD-A516-74200894BAD4}" sibTransId="{435EBFFB-6DFD-483F-A2BA-46651948B3F7}"/>
    <dgm:cxn modelId="{9D8FC726-782D-42B3-8A16-C70115D997CF}" type="presOf" srcId="{67AC3970-2AB0-4713-A2F5-AFBDC3667B6C}" destId="{A29E5E0C-24F7-470D-B6B3-C0A94BC977DE}" srcOrd="0" destOrd="7" presId="urn:microsoft.com/office/officeart/2005/8/layout/vList2"/>
    <dgm:cxn modelId="{2B72794C-FE27-430A-97E9-342987480B26}" type="presOf" srcId="{8B7D3BF5-70F2-41F5-8437-B4275DE15102}" destId="{A29E5E0C-24F7-470D-B6B3-C0A94BC977DE}" srcOrd="0" destOrd="1" presId="urn:microsoft.com/office/officeart/2005/8/layout/vList2"/>
    <dgm:cxn modelId="{D6463CFC-C113-4F67-987B-8D77F0AF3CD1}" srcId="{069E55F3-C9A5-45BB-827D-5DB4296A239B}" destId="{8CCD75ED-B20A-4A9D-A972-1FFC45146290}" srcOrd="5" destOrd="0" parTransId="{3786C914-7772-49B0-80AA-B08B2E499C8C}" sibTransId="{6A2E5B06-B803-4B6E-AE72-2AAE3F3EF623}"/>
    <dgm:cxn modelId="{2E000EAE-4F85-4382-A20B-97F97BC7A607}" type="presOf" srcId="{F7A0BB66-34E0-4AC9-834B-902297E34D40}" destId="{0B3B5AF1-CF3A-4A19-9EF8-0F495F086F47}" srcOrd="0" destOrd="0" presId="urn:microsoft.com/office/officeart/2005/8/layout/vList2"/>
    <dgm:cxn modelId="{9CF79423-8945-4069-A0C4-8240E1F638EA}" type="presOf" srcId="{8CCD75ED-B20A-4A9D-A972-1FFC45146290}" destId="{A29E5E0C-24F7-470D-B6B3-C0A94BC977DE}" srcOrd="0" destOrd="5" presId="urn:microsoft.com/office/officeart/2005/8/layout/vList2"/>
    <dgm:cxn modelId="{9F795286-CFFA-4EED-9E8B-4ABB91966EC4}" srcId="{069E55F3-C9A5-45BB-827D-5DB4296A239B}" destId="{EE6E9071-F9F9-47C9-B778-A243AEBAF230}" srcOrd="0" destOrd="0" parTransId="{C2808FEF-4B24-422F-A02D-7875CF1E0DA4}" sibTransId="{3245096C-5F8A-4BF9-88E7-C8842681F8F2}"/>
    <dgm:cxn modelId="{51900633-153B-4B7D-8FA2-EEB25CC60E2B}" type="presParOf" srcId="{0B3B5AF1-CF3A-4A19-9EF8-0F495F086F47}" destId="{F4EA3FCB-0C9D-4C2E-81D9-794EE5CFCF39}" srcOrd="0" destOrd="0" presId="urn:microsoft.com/office/officeart/2005/8/layout/vList2"/>
    <dgm:cxn modelId="{5CC86982-EAAC-4972-B705-9A06E82117DC}" type="presParOf" srcId="{0B3B5AF1-CF3A-4A19-9EF8-0F495F086F47}" destId="{A29E5E0C-24F7-470D-B6B3-C0A94BC977D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F17A9-FC4C-4CA7-A1E1-F43A90339CC6}">
      <dsp:nvSpPr>
        <dsp:cNvPr id="0" name=""/>
        <dsp:cNvSpPr/>
      </dsp:nvSpPr>
      <dsp:spPr>
        <a:xfrm>
          <a:off x="838193" y="185737"/>
          <a:ext cx="4483685" cy="1358392"/>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8B08B4CA-1C0C-4B2A-807D-BBD54DD815E3}">
      <dsp:nvSpPr>
        <dsp:cNvPr id="0" name=""/>
        <dsp:cNvSpPr/>
      </dsp:nvSpPr>
      <dsp:spPr>
        <a:xfrm>
          <a:off x="2707084" y="3511978"/>
          <a:ext cx="758031" cy="485140"/>
        </a:xfrm>
        <a:prstGeom prst="down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BAC838DA-95CE-4428-80E1-E4501C49F607}">
      <dsp:nvSpPr>
        <dsp:cNvPr id="0" name=""/>
        <dsp:cNvSpPr/>
      </dsp:nvSpPr>
      <dsp:spPr>
        <a:xfrm>
          <a:off x="1266824" y="3900090"/>
          <a:ext cx="3638550" cy="909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2060"/>
              </a:solidFill>
              <a:effectLst>
                <a:outerShdw blurRad="38100" dist="38100" dir="2700000" algn="tl">
                  <a:srgbClr val="000000">
                    <a:alpha val="43137"/>
                  </a:srgbClr>
                </a:outerShdw>
              </a:effectLst>
            </a:rPr>
            <a:t>Organizational Effectiveness</a:t>
          </a:r>
          <a:endParaRPr lang="en-US" sz="2400" b="1" kern="1200" dirty="0">
            <a:solidFill>
              <a:srgbClr val="002060"/>
            </a:solidFill>
            <a:effectLst>
              <a:outerShdw blurRad="38100" dist="38100" dir="2700000" algn="tl">
                <a:srgbClr val="000000">
                  <a:alpha val="43137"/>
                </a:srgbClr>
              </a:outerShdw>
            </a:effectLst>
          </a:endParaRPr>
        </a:p>
      </dsp:txBody>
      <dsp:txXfrm>
        <a:off x="1266824" y="3900090"/>
        <a:ext cx="3638550" cy="909637"/>
      </dsp:txXfrm>
    </dsp:sp>
    <dsp:sp modelId="{9D31DABD-1E8A-40FA-98B4-F928F5AC2F91}">
      <dsp:nvSpPr>
        <dsp:cNvPr id="0" name=""/>
        <dsp:cNvSpPr/>
      </dsp:nvSpPr>
      <dsp:spPr>
        <a:xfrm>
          <a:off x="2175993" y="1498602"/>
          <a:ext cx="1786414" cy="1549053"/>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effectLst>
                <a:outerShdw blurRad="38100" dist="38100" dir="2700000" algn="tl">
                  <a:srgbClr val="000000">
                    <a:alpha val="43137"/>
                  </a:srgbClr>
                </a:outerShdw>
              </a:effectLst>
            </a:rPr>
            <a:t>Objectivity </a:t>
          </a:r>
          <a:r>
            <a:rPr lang="en-US" sz="1600" b="1" i="1" kern="1200" dirty="0" smtClean="0">
              <a:solidFill>
                <a:schemeClr val="bg1"/>
              </a:solidFill>
              <a:effectLst>
                <a:outerShdw blurRad="38100" dist="38100" dir="2700000" algn="tl">
                  <a:srgbClr val="000000">
                    <a:alpha val="43137"/>
                  </a:srgbClr>
                </a:outerShdw>
              </a:effectLst>
            </a:rPr>
            <a:t>...where possible</a:t>
          </a:r>
          <a:endParaRPr lang="en-US" sz="1600" b="1" i="1" kern="1200" dirty="0">
            <a:solidFill>
              <a:schemeClr val="bg1"/>
            </a:solidFill>
            <a:effectLst>
              <a:outerShdw blurRad="38100" dist="38100" dir="2700000" algn="tl">
                <a:srgbClr val="000000">
                  <a:alpha val="43137"/>
                </a:srgbClr>
              </a:outerShdw>
            </a:effectLst>
          </a:endParaRPr>
        </a:p>
      </dsp:txBody>
      <dsp:txXfrm>
        <a:off x="2437607" y="1725456"/>
        <a:ext cx="1263186" cy="1095345"/>
      </dsp:txXfrm>
    </dsp:sp>
    <dsp:sp modelId="{39010B56-1502-445E-BF33-5683B495D836}">
      <dsp:nvSpPr>
        <dsp:cNvPr id="0" name=""/>
        <dsp:cNvSpPr/>
      </dsp:nvSpPr>
      <dsp:spPr>
        <a:xfrm>
          <a:off x="1295406" y="355594"/>
          <a:ext cx="1786414" cy="1549053"/>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effectLst>
                <a:outerShdw blurRad="38100" dist="38100" dir="2700000" algn="tl">
                  <a:srgbClr val="000000">
                    <a:alpha val="43137"/>
                  </a:srgbClr>
                </a:outerShdw>
              </a:effectLst>
            </a:rPr>
            <a:t>Process Efficiency &amp; Consistency</a:t>
          </a:r>
          <a:endParaRPr lang="en-US" sz="1600" b="0" kern="1200" dirty="0">
            <a:solidFill>
              <a:schemeClr val="tx1"/>
            </a:solidFill>
            <a:effectLst>
              <a:outerShdw blurRad="38100" dist="38100" dir="2700000" algn="tl">
                <a:srgbClr val="000000">
                  <a:alpha val="43137"/>
                </a:srgbClr>
              </a:outerShdw>
            </a:effectLst>
          </a:endParaRPr>
        </a:p>
      </dsp:txBody>
      <dsp:txXfrm>
        <a:off x="1557020" y="582448"/>
        <a:ext cx="1263186" cy="1095345"/>
      </dsp:txXfrm>
    </dsp:sp>
    <dsp:sp modelId="{8C028CDA-F8B4-4521-BBC9-1D4C5FB5A0C5}">
      <dsp:nvSpPr>
        <dsp:cNvPr id="0" name=""/>
        <dsp:cNvSpPr/>
      </dsp:nvSpPr>
      <dsp:spPr>
        <a:xfrm>
          <a:off x="2861791" y="330546"/>
          <a:ext cx="1786414" cy="1549053"/>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00"/>
              </a:solidFill>
              <a:effectLst>
                <a:outerShdw blurRad="38100" dist="38100" dir="2700000" algn="tl">
                  <a:srgbClr val="000000">
                    <a:alpha val="43137"/>
                  </a:srgbClr>
                </a:outerShdw>
              </a:effectLst>
            </a:rPr>
            <a:t>Transparency &amp; Fairness</a:t>
          </a:r>
          <a:endParaRPr lang="en-US" sz="1600" kern="1200" dirty="0">
            <a:solidFill>
              <a:srgbClr val="FFFF00"/>
            </a:solidFill>
            <a:effectLst>
              <a:outerShdw blurRad="38100" dist="38100" dir="2700000" algn="tl">
                <a:srgbClr val="000000">
                  <a:alpha val="43137"/>
                </a:srgbClr>
              </a:outerShdw>
            </a:effectLst>
          </a:endParaRPr>
        </a:p>
      </dsp:txBody>
      <dsp:txXfrm>
        <a:off x="3123405" y="557400"/>
        <a:ext cx="1263186" cy="1095345"/>
      </dsp:txXfrm>
    </dsp:sp>
    <dsp:sp modelId="{1DE1591A-2314-478D-881C-B918E9213A24}">
      <dsp:nvSpPr>
        <dsp:cNvPr id="0" name=""/>
        <dsp:cNvSpPr/>
      </dsp:nvSpPr>
      <dsp:spPr>
        <a:xfrm>
          <a:off x="380989" y="41672"/>
          <a:ext cx="5410220" cy="3350575"/>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EE4BD-31DD-4710-8742-8B798FA41C62}">
      <dsp:nvSpPr>
        <dsp:cNvPr id="0" name=""/>
        <dsp:cNvSpPr/>
      </dsp:nvSpPr>
      <dsp:spPr>
        <a:xfrm>
          <a:off x="1110032" y="790194"/>
          <a:ext cx="5704735" cy="3067812"/>
        </a:xfrm>
        <a:prstGeom prst="round2DiagRect">
          <a:avLst>
            <a:gd name="adj1" fmla="val 0"/>
            <a:gd name="adj2"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7C8C1B-6C81-4356-9D92-6C768DCCD204}">
      <dsp:nvSpPr>
        <dsp:cNvPr id="0" name=""/>
        <dsp:cNvSpPr/>
      </dsp:nvSpPr>
      <dsp:spPr>
        <a:xfrm>
          <a:off x="3962400" y="1115568"/>
          <a:ext cx="760" cy="2417064"/>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CD76DD-F1DE-47CD-BBBB-6DE64D8A7E9F}">
      <dsp:nvSpPr>
        <dsp:cNvPr id="0" name=""/>
        <dsp:cNvSpPr/>
      </dsp:nvSpPr>
      <dsp:spPr>
        <a:xfrm>
          <a:off x="1300189" y="1025115"/>
          <a:ext cx="2472052" cy="245454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solidFill>
                <a:srgbClr val="FFFF00"/>
              </a:solidFill>
              <a:effectLst>
                <a:outerShdw blurRad="38100" dist="38100" dir="2700000" algn="tl">
                  <a:srgbClr val="000000">
                    <a:alpha val="43137"/>
                  </a:srgbClr>
                </a:outerShdw>
              </a:effectLst>
            </a:rPr>
            <a:t>Average (*) 8 component scores to yield single overall composite rating</a:t>
          </a:r>
          <a:endParaRPr lang="en-US" sz="2800" kern="1200" dirty="0">
            <a:solidFill>
              <a:srgbClr val="FFFF00"/>
            </a:solidFill>
            <a:effectLst>
              <a:outerShdw blurRad="38100" dist="38100" dir="2700000" algn="tl">
                <a:srgbClr val="000000">
                  <a:alpha val="43137"/>
                </a:srgbClr>
              </a:outerShdw>
            </a:effectLst>
          </a:endParaRPr>
        </a:p>
      </dsp:txBody>
      <dsp:txXfrm>
        <a:off x="1300189" y="1025115"/>
        <a:ext cx="2472052" cy="2454543"/>
      </dsp:txXfrm>
    </dsp:sp>
    <dsp:sp modelId="{4A4D9368-F3DA-4E19-8852-4D556928F1D4}">
      <dsp:nvSpPr>
        <dsp:cNvPr id="0" name=""/>
        <dsp:cNvSpPr/>
      </dsp:nvSpPr>
      <dsp:spPr>
        <a:xfrm>
          <a:off x="4152557" y="1022604"/>
          <a:ext cx="2472052" cy="26029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solidFill>
                <a:schemeClr val="bg1"/>
              </a:solidFill>
              <a:effectLst>
                <a:outerShdw blurRad="38100" dist="38100" dir="2700000" algn="tl">
                  <a:srgbClr val="000000">
                    <a:alpha val="43137"/>
                  </a:srgbClr>
                </a:outerShdw>
              </a:effectLst>
            </a:rPr>
            <a:t>No total score, but require an action plan for any individual component rating &lt; 4.0</a:t>
          </a:r>
          <a:endParaRPr lang="en-US" sz="2800" kern="1200" dirty="0">
            <a:solidFill>
              <a:schemeClr val="bg1"/>
            </a:solidFill>
            <a:effectLst>
              <a:outerShdw blurRad="38100" dist="38100" dir="2700000" algn="tl">
                <a:srgbClr val="000000">
                  <a:alpha val="43137"/>
                </a:srgbClr>
              </a:outerShdw>
            </a:effectLst>
          </a:endParaRPr>
        </a:p>
      </dsp:txBody>
      <dsp:txXfrm>
        <a:off x="4152557" y="1022604"/>
        <a:ext cx="2472052" cy="2602992"/>
      </dsp:txXfrm>
    </dsp:sp>
    <dsp:sp modelId="{262C007E-96BF-41F7-847C-B2EF7D2C19FF}">
      <dsp:nvSpPr>
        <dsp:cNvPr id="0" name=""/>
        <dsp:cNvSpPr/>
      </dsp:nvSpPr>
      <dsp:spPr>
        <a:xfrm rot="16200000">
          <a:off x="-1038714" y="1197957"/>
          <a:ext cx="3346704" cy="950789"/>
        </a:xfrm>
        <a:prstGeom prst="rightArrow">
          <a:avLst>
            <a:gd name="adj1" fmla="val 49830"/>
            <a:gd name="adj2" fmla="val 6066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r" defTabSz="933450">
            <a:lnSpc>
              <a:spcPct val="90000"/>
            </a:lnSpc>
            <a:spcBef>
              <a:spcPct val="0"/>
            </a:spcBef>
            <a:spcAft>
              <a:spcPct val="35000"/>
            </a:spcAft>
          </a:pPr>
          <a:r>
            <a:rPr lang="en-US" sz="2100" b="1" kern="1200" dirty="0" smtClean="0"/>
            <a:t>Aggregate</a:t>
          </a:r>
          <a:endParaRPr lang="en-US" sz="2100" b="1" kern="1200" dirty="0"/>
        </a:p>
      </dsp:txBody>
      <dsp:txXfrm>
        <a:off x="-895017" y="1580159"/>
        <a:ext cx="3059310" cy="473779"/>
      </dsp:txXfrm>
    </dsp:sp>
    <dsp:sp modelId="{8EAF35B3-59E6-4FB5-9F17-2834C71DB840}">
      <dsp:nvSpPr>
        <dsp:cNvPr id="0" name=""/>
        <dsp:cNvSpPr/>
      </dsp:nvSpPr>
      <dsp:spPr>
        <a:xfrm rot="5400000">
          <a:off x="5616810" y="2499453"/>
          <a:ext cx="3346704" cy="950789"/>
        </a:xfrm>
        <a:prstGeom prst="rightArrow">
          <a:avLst>
            <a:gd name="adj1" fmla="val 49830"/>
            <a:gd name="adj2" fmla="val 6066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r" defTabSz="933450">
            <a:lnSpc>
              <a:spcPct val="90000"/>
            </a:lnSpc>
            <a:spcBef>
              <a:spcPct val="0"/>
            </a:spcBef>
            <a:spcAft>
              <a:spcPct val="35000"/>
            </a:spcAft>
          </a:pPr>
          <a:r>
            <a:rPr lang="en-US" sz="2100" b="1" kern="1200" dirty="0" smtClean="0"/>
            <a:t>Individualize</a:t>
          </a:r>
          <a:endParaRPr lang="en-US" sz="2100" b="1" kern="1200" dirty="0"/>
        </a:p>
      </dsp:txBody>
      <dsp:txXfrm>
        <a:off x="5760507" y="2594261"/>
        <a:ext cx="3059310" cy="473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EEA10-F1DF-4EA5-AB19-C77F20C0192C}">
      <dsp:nvSpPr>
        <dsp:cNvPr id="0" name=""/>
        <dsp:cNvSpPr/>
      </dsp:nvSpPr>
      <dsp:spPr>
        <a:xfrm rot="21220457">
          <a:off x="2060178" y="100126"/>
          <a:ext cx="4023136" cy="4023136"/>
        </a:xfrm>
        <a:prstGeom prst="circularArrow">
          <a:avLst>
            <a:gd name="adj1" fmla="val 5544"/>
            <a:gd name="adj2" fmla="val 330680"/>
            <a:gd name="adj3" fmla="val 13775447"/>
            <a:gd name="adj4" fmla="val 17386255"/>
            <a:gd name="adj5" fmla="val 5757"/>
          </a:avLst>
        </a:prstGeom>
        <a:solidFill>
          <a:srgbClr val="FF0000"/>
        </a:solidFill>
        <a:ln>
          <a:noFill/>
        </a:ln>
        <a:effectLst/>
      </dsp:spPr>
      <dsp:style>
        <a:lnRef idx="0">
          <a:scrgbClr r="0" g="0" b="0"/>
        </a:lnRef>
        <a:fillRef idx="1">
          <a:scrgbClr r="0" g="0" b="0"/>
        </a:fillRef>
        <a:effectRef idx="0">
          <a:scrgbClr r="0" g="0" b="0"/>
        </a:effectRef>
        <a:fontRef idx="minor"/>
      </dsp:style>
    </dsp:sp>
    <dsp:sp modelId="{D33003DF-5C36-4608-855E-ECBA885E199B}">
      <dsp:nvSpPr>
        <dsp:cNvPr id="0" name=""/>
        <dsp:cNvSpPr/>
      </dsp:nvSpPr>
      <dsp:spPr>
        <a:xfrm>
          <a:off x="2944062" y="2249"/>
          <a:ext cx="1884275" cy="942137"/>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Review</a:t>
          </a:r>
        </a:p>
        <a:p>
          <a:pPr lvl="0" algn="ctr" defTabSz="889000">
            <a:lnSpc>
              <a:spcPct val="90000"/>
            </a:lnSpc>
            <a:spcBef>
              <a:spcPct val="0"/>
            </a:spcBef>
            <a:spcAft>
              <a:spcPct val="35000"/>
            </a:spcAft>
          </a:pPr>
          <a:r>
            <a:rPr lang="en-US" sz="2000" kern="1200" dirty="0" smtClean="0"/>
            <a:t>16 Months</a:t>
          </a:r>
          <a:endParaRPr lang="en-US" sz="2000" kern="1200" dirty="0"/>
        </a:p>
      </dsp:txBody>
      <dsp:txXfrm>
        <a:off x="2990053" y="48240"/>
        <a:ext cx="1792293" cy="850155"/>
      </dsp:txXfrm>
    </dsp:sp>
    <dsp:sp modelId="{DF63C1D0-6ED5-42FC-9B25-40F4454AB424}">
      <dsp:nvSpPr>
        <dsp:cNvPr id="0" name=""/>
        <dsp:cNvSpPr/>
      </dsp:nvSpPr>
      <dsp:spPr>
        <a:xfrm>
          <a:off x="4575716" y="1187715"/>
          <a:ext cx="1884275" cy="942137"/>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Implement</a:t>
          </a:r>
        </a:p>
        <a:p>
          <a:pPr lvl="0" algn="ctr" defTabSz="889000">
            <a:lnSpc>
              <a:spcPct val="90000"/>
            </a:lnSpc>
            <a:spcBef>
              <a:spcPct val="0"/>
            </a:spcBef>
            <a:spcAft>
              <a:spcPct val="35000"/>
            </a:spcAft>
          </a:pPr>
          <a:r>
            <a:rPr lang="en-US" sz="2000" kern="1200" dirty="0" smtClean="0"/>
            <a:t>18 Months</a:t>
          </a:r>
          <a:endParaRPr lang="en-US" sz="2000" kern="1200" dirty="0"/>
        </a:p>
      </dsp:txBody>
      <dsp:txXfrm>
        <a:off x="4621707" y="1233706"/>
        <a:ext cx="1792293" cy="850155"/>
      </dsp:txXfrm>
    </dsp:sp>
    <dsp:sp modelId="{A921D06C-B935-448E-A6B4-ACFE06D1DC35}">
      <dsp:nvSpPr>
        <dsp:cNvPr id="0" name=""/>
        <dsp:cNvSpPr/>
      </dsp:nvSpPr>
      <dsp:spPr>
        <a:xfrm>
          <a:off x="3952480" y="3105840"/>
          <a:ext cx="1884275" cy="942137"/>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Operations</a:t>
          </a:r>
        </a:p>
        <a:p>
          <a:pPr lvl="0" algn="ctr" defTabSz="889000">
            <a:lnSpc>
              <a:spcPct val="90000"/>
            </a:lnSpc>
            <a:spcBef>
              <a:spcPct val="0"/>
            </a:spcBef>
            <a:spcAft>
              <a:spcPct val="35000"/>
            </a:spcAft>
          </a:pPr>
          <a:r>
            <a:rPr lang="en-US" sz="2000" kern="1200" dirty="0" smtClean="0"/>
            <a:t>30 Months</a:t>
          </a:r>
          <a:endParaRPr lang="en-US" sz="2000" kern="1200" dirty="0"/>
        </a:p>
      </dsp:txBody>
      <dsp:txXfrm>
        <a:off x="3998471" y="3151831"/>
        <a:ext cx="1792293" cy="850155"/>
      </dsp:txXfrm>
    </dsp:sp>
    <dsp:sp modelId="{5B5D5CD0-B998-412E-8244-F40475391D05}">
      <dsp:nvSpPr>
        <dsp:cNvPr id="0" name=""/>
        <dsp:cNvSpPr/>
      </dsp:nvSpPr>
      <dsp:spPr>
        <a:xfrm>
          <a:off x="1935644" y="3105840"/>
          <a:ext cx="1884275" cy="942137"/>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Assess</a:t>
          </a:r>
        </a:p>
        <a:p>
          <a:pPr lvl="0" algn="ctr" defTabSz="889000">
            <a:lnSpc>
              <a:spcPct val="90000"/>
            </a:lnSpc>
            <a:spcBef>
              <a:spcPct val="0"/>
            </a:spcBef>
            <a:spcAft>
              <a:spcPct val="35000"/>
            </a:spcAft>
          </a:pPr>
          <a:r>
            <a:rPr lang="en-US" sz="2000" kern="1200" dirty="0" smtClean="0"/>
            <a:t>8 Months</a:t>
          </a:r>
          <a:endParaRPr lang="en-US" sz="2000" kern="1200" dirty="0"/>
        </a:p>
      </dsp:txBody>
      <dsp:txXfrm>
        <a:off x="1981635" y="3151831"/>
        <a:ext cx="1792293" cy="850155"/>
      </dsp:txXfrm>
    </dsp:sp>
    <dsp:sp modelId="{B639C277-F3CF-425B-A872-553DC8331BFC}">
      <dsp:nvSpPr>
        <dsp:cNvPr id="0" name=""/>
        <dsp:cNvSpPr/>
      </dsp:nvSpPr>
      <dsp:spPr>
        <a:xfrm>
          <a:off x="1312407" y="1187715"/>
          <a:ext cx="1884275" cy="942137"/>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New TOR</a:t>
          </a:r>
        </a:p>
        <a:p>
          <a:pPr lvl="0" algn="ctr" defTabSz="889000">
            <a:lnSpc>
              <a:spcPct val="90000"/>
            </a:lnSpc>
            <a:spcBef>
              <a:spcPct val="0"/>
            </a:spcBef>
            <a:spcAft>
              <a:spcPct val="35000"/>
            </a:spcAft>
          </a:pPr>
          <a:r>
            <a:rPr lang="en-US" sz="2000" kern="1200" dirty="0" smtClean="0"/>
            <a:t>4 Months</a:t>
          </a:r>
          <a:endParaRPr lang="en-US" sz="2000" kern="1200" dirty="0"/>
        </a:p>
      </dsp:txBody>
      <dsp:txXfrm>
        <a:off x="1358398" y="1233706"/>
        <a:ext cx="1792293" cy="850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EEA10-F1DF-4EA5-AB19-C77F20C0192C}">
      <dsp:nvSpPr>
        <dsp:cNvPr id="0" name=""/>
        <dsp:cNvSpPr/>
      </dsp:nvSpPr>
      <dsp:spPr>
        <a:xfrm rot="21220457">
          <a:off x="1404790" y="57052"/>
          <a:ext cx="2245515" cy="2245515"/>
        </a:xfrm>
        <a:prstGeom prst="circularArrow">
          <a:avLst>
            <a:gd name="adj1" fmla="val 5544"/>
            <a:gd name="adj2" fmla="val 330680"/>
            <a:gd name="adj3" fmla="val 13865082"/>
            <a:gd name="adj4" fmla="val 17331939"/>
            <a:gd name="adj5" fmla="val 5757"/>
          </a:avLst>
        </a:prstGeom>
        <a:solidFill>
          <a:srgbClr val="FF0000"/>
        </a:solidFill>
        <a:ln>
          <a:noFill/>
        </a:ln>
        <a:effectLst/>
      </dsp:spPr>
      <dsp:style>
        <a:lnRef idx="0">
          <a:scrgbClr r="0" g="0" b="0"/>
        </a:lnRef>
        <a:fillRef idx="1">
          <a:scrgbClr r="0" g="0" b="0"/>
        </a:fillRef>
        <a:effectRef idx="0">
          <a:scrgbClr r="0" g="0" b="0"/>
        </a:effectRef>
        <a:fontRef idx="minor"/>
      </dsp:style>
    </dsp:sp>
    <dsp:sp modelId="{D33003DF-5C36-4608-855E-ECBA885E199B}">
      <dsp:nvSpPr>
        <dsp:cNvPr id="0" name=""/>
        <dsp:cNvSpPr/>
      </dsp:nvSpPr>
      <dsp:spPr>
        <a:xfrm>
          <a:off x="1918593" y="268"/>
          <a:ext cx="1010782" cy="505391"/>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Review</a:t>
          </a:r>
        </a:p>
        <a:p>
          <a:pPr lvl="0" algn="ctr" defTabSz="488950">
            <a:lnSpc>
              <a:spcPct val="90000"/>
            </a:lnSpc>
            <a:spcBef>
              <a:spcPct val="0"/>
            </a:spcBef>
            <a:spcAft>
              <a:spcPct val="35000"/>
            </a:spcAft>
          </a:pPr>
          <a:r>
            <a:rPr lang="en-US" sz="1100" kern="1200" dirty="0" smtClean="0"/>
            <a:t>16 Months</a:t>
          </a:r>
          <a:endParaRPr lang="en-US" sz="1100" kern="1200" dirty="0"/>
        </a:p>
      </dsp:txBody>
      <dsp:txXfrm>
        <a:off x="1943264" y="24939"/>
        <a:ext cx="961440" cy="456049"/>
      </dsp:txXfrm>
    </dsp:sp>
    <dsp:sp modelId="{DF63C1D0-6ED5-42FC-9B25-40F4454AB424}">
      <dsp:nvSpPr>
        <dsp:cNvPr id="0" name=""/>
        <dsp:cNvSpPr/>
      </dsp:nvSpPr>
      <dsp:spPr>
        <a:xfrm>
          <a:off x="2829302" y="661937"/>
          <a:ext cx="1010782" cy="505391"/>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Implement</a:t>
          </a:r>
        </a:p>
        <a:p>
          <a:pPr lvl="0" algn="ctr" defTabSz="488950">
            <a:lnSpc>
              <a:spcPct val="90000"/>
            </a:lnSpc>
            <a:spcBef>
              <a:spcPct val="0"/>
            </a:spcBef>
            <a:spcAft>
              <a:spcPct val="35000"/>
            </a:spcAft>
          </a:pPr>
          <a:r>
            <a:rPr lang="en-US" sz="1100" kern="1200" dirty="0" smtClean="0"/>
            <a:t>18 Months</a:t>
          </a:r>
          <a:endParaRPr lang="en-US" sz="1100" kern="1200" dirty="0"/>
        </a:p>
      </dsp:txBody>
      <dsp:txXfrm>
        <a:off x="2853973" y="686608"/>
        <a:ext cx="961440" cy="456049"/>
      </dsp:txXfrm>
    </dsp:sp>
    <dsp:sp modelId="{A921D06C-B935-448E-A6B4-ACFE06D1DC35}">
      <dsp:nvSpPr>
        <dsp:cNvPr id="0" name=""/>
        <dsp:cNvSpPr/>
      </dsp:nvSpPr>
      <dsp:spPr>
        <a:xfrm>
          <a:off x="2481442" y="1732539"/>
          <a:ext cx="1010782" cy="505391"/>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Operations</a:t>
          </a:r>
        </a:p>
        <a:p>
          <a:pPr lvl="0" algn="ctr" defTabSz="488950">
            <a:lnSpc>
              <a:spcPct val="90000"/>
            </a:lnSpc>
            <a:spcBef>
              <a:spcPct val="0"/>
            </a:spcBef>
            <a:spcAft>
              <a:spcPct val="35000"/>
            </a:spcAft>
          </a:pPr>
          <a:r>
            <a:rPr lang="en-US" sz="1100" kern="1200" dirty="0" smtClean="0"/>
            <a:t>30 Months</a:t>
          </a:r>
          <a:endParaRPr lang="en-US" sz="1100" kern="1200" dirty="0"/>
        </a:p>
      </dsp:txBody>
      <dsp:txXfrm>
        <a:off x="2506113" y="1757210"/>
        <a:ext cx="961440" cy="456049"/>
      </dsp:txXfrm>
    </dsp:sp>
    <dsp:sp modelId="{5B5D5CD0-B998-412E-8244-F40475391D05}">
      <dsp:nvSpPr>
        <dsp:cNvPr id="0" name=""/>
        <dsp:cNvSpPr/>
      </dsp:nvSpPr>
      <dsp:spPr>
        <a:xfrm>
          <a:off x="1355744" y="1732539"/>
          <a:ext cx="1010782" cy="505391"/>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Assess</a:t>
          </a:r>
        </a:p>
        <a:p>
          <a:pPr lvl="0" algn="ctr" defTabSz="488950">
            <a:lnSpc>
              <a:spcPct val="90000"/>
            </a:lnSpc>
            <a:spcBef>
              <a:spcPct val="0"/>
            </a:spcBef>
            <a:spcAft>
              <a:spcPct val="35000"/>
            </a:spcAft>
          </a:pPr>
          <a:r>
            <a:rPr lang="en-US" sz="1100" kern="1200" dirty="0" smtClean="0"/>
            <a:t>8 Months</a:t>
          </a:r>
          <a:endParaRPr lang="en-US" sz="1100" kern="1200" dirty="0"/>
        </a:p>
      </dsp:txBody>
      <dsp:txXfrm>
        <a:off x="1380415" y="1757210"/>
        <a:ext cx="961440" cy="456049"/>
      </dsp:txXfrm>
    </dsp:sp>
    <dsp:sp modelId="{B639C277-F3CF-425B-A872-553DC8331BFC}">
      <dsp:nvSpPr>
        <dsp:cNvPr id="0" name=""/>
        <dsp:cNvSpPr/>
      </dsp:nvSpPr>
      <dsp:spPr>
        <a:xfrm>
          <a:off x="1007884" y="661937"/>
          <a:ext cx="1010782" cy="505391"/>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New TOR</a:t>
          </a:r>
        </a:p>
        <a:p>
          <a:pPr lvl="0" algn="ctr" defTabSz="488950">
            <a:lnSpc>
              <a:spcPct val="90000"/>
            </a:lnSpc>
            <a:spcBef>
              <a:spcPct val="0"/>
            </a:spcBef>
            <a:spcAft>
              <a:spcPct val="35000"/>
            </a:spcAft>
          </a:pPr>
          <a:r>
            <a:rPr lang="en-US" sz="1100" kern="1200" dirty="0" smtClean="0"/>
            <a:t>4 Months</a:t>
          </a:r>
          <a:endParaRPr lang="en-US" sz="1100" kern="1200" dirty="0"/>
        </a:p>
      </dsp:txBody>
      <dsp:txXfrm>
        <a:off x="1032555" y="686608"/>
        <a:ext cx="961440" cy="4560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0E2D9-4E7F-4F24-B8F5-4D5BC39C6296}">
      <dsp:nvSpPr>
        <dsp:cNvPr id="0" name=""/>
        <dsp:cNvSpPr/>
      </dsp:nvSpPr>
      <dsp:spPr>
        <a:xfrm>
          <a:off x="0" y="495299"/>
          <a:ext cx="3657600" cy="3657600"/>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961AD3-00DA-4613-ACB8-750F9201EF59}">
      <dsp:nvSpPr>
        <dsp:cNvPr id="0" name=""/>
        <dsp:cNvSpPr/>
      </dsp:nvSpPr>
      <dsp:spPr>
        <a:xfrm>
          <a:off x="1828800" y="495299"/>
          <a:ext cx="4267200" cy="3657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Mission Fulfillment</a:t>
          </a:r>
          <a:endParaRPr lang="en-US" sz="2800" b="1" kern="1200" dirty="0">
            <a:effectLst>
              <a:outerShdw blurRad="38100" dist="38100" dir="2700000" algn="tl">
                <a:srgbClr val="000000">
                  <a:alpha val="43137"/>
                </a:srgbClr>
              </a:outerShdw>
            </a:effectLst>
          </a:endParaRPr>
        </a:p>
      </dsp:txBody>
      <dsp:txXfrm>
        <a:off x="1828800" y="495299"/>
        <a:ext cx="4267200" cy="777239"/>
      </dsp:txXfrm>
    </dsp:sp>
    <dsp:sp modelId="{1F3DAE1A-F2CB-4C4E-9006-E41F231F31E8}">
      <dsp:nvSpPr>
        <dsp:cNvPr id="0" name=""/>
        <dsp:cNvSpPr/>
      </dsp:nvSpPr>
      <dsp:spPr>
        <a:xfrm>
          <a:off x="480059" y="1272539"/>
          <a:ext cx="2697480" cy="2697480"/>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F846F2-985A-4028-8810-B233F05128AB}">
      <dsp:nvSpPr>
        <dsp:cNvPr id="0" name=""/>
        <dsp:cNvSpPr/>
      </dsp:nvSpPr>
      <dsp:spPr>
        <a:xfrm>
          <a:off x="1828800" y="1272539"/>
          <a:ext cx="4267200" cy="269748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mtClean="0">
              <a:effectLst>
                <a:outerShdw blurRad="38100" dist="38100" dir="2700000" algn="tl">
                  <a:srgbClr val="000000">
                    <a:alpha val="43137"/>
                  </a:srgbClr>
                </a:outerShdw>
              </a:effectLst>
            </a:rPr>
            <a:t>Continuing Purpose</a:t>
          </a:r>
          <a:endParaRPr lang="en-US" sz="2800" b="1" kern="1200" dirty="0">
            <a:effectLst>
              <a:outerShdw blurRad="38100" dist="38100" dir="2700000" algn="tl">
                <a:srgbClr val="000000">
                  <a:alpha val="43137"/>
                </a:srgbClr>
              </a:outerShdw>
            </a:effectLst>
          </a:endParaRPr>
        </a:p>
      </dsp:txBody>
      <dsp:txXfrm>
        <a:off x="1828800" y="1272539"/>
        <a:ext cx="4267200" cy="777240"/>
      </dsp:txXfrm>
    </dsp:sp>
    <dsp:sp modelId="{C24499BA-9C83-400A-8891-E8BFF8D60F39}">
      <dsp:nvSpPr>
        <dsp:cNvPr id="0" name=""/>
        <dsp:cNvSpPr/>
      </dsp:nvSpPr>
      <dsp:spPr>
        <a:xfrm>
          <a:off x="960120" y="2049780"/>
          <a:ext cx="1737360" cy="1737360"/>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9A2800-FE9D-4554-807E-1332DFE4E468}">
      <dsp:nvSpPr>
        <dsp:cNvPr id="0" name=""/>
        <dsp:cNvSpPr/>
      </dsp:nvSpPr>
      <dsp:spPr>
        <a:xfrm>
          <a:off x="1828800" y="2049780"/>
          <a:ext cx="4267200" cy="173736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Structural Viability</a:t>
          </a:r>
          <a:endParaRPr lang="en-US" sz="2800" b="1" kern="1200" dirty="0">
            <a:effectLst>
              <a:outerShdw blurRad="38100" dist="38100" dir="2700000" algn="tl">
                <a:srgbClr val="000000">
                  <a:alpha val="43137"/>
                </a:srgbClr>
              </a:outerShdw>
            </a:effectLst>
          </a:endParaRPr>
        </a:p>
      </dsp:txBody>
      <dsp:txXfrm>
        <a:off x="1828800" y="2049780"/>
        <a:ext cx="4267200" cy="777240"/>
      </dsp:txXfrm>
    </dsp:sp>
    <dsp:sp modelId="{5E188C86-17CB-4301-B31D-412A7C441F5D}">
      <dsp:nvSpPr>
        <dsp:cNvPr id="0" name=""/>
        <dsp:cNvSpPr/>
      </dsp:nvSpPr>
      <dsp:spPr>
        <a:xfrm>
          <a:off x="1440180" y="2827020"/>
          <a:ext cx="777240" cy="777240"/>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466220-57CC-42C6-A1F1-1A5BD402D278}">
      <dsp:nvSpPr>
        <dsp:cNvPr id="0" name=""/>
        <dsp:cNvSpPr/>
      </dsp:nvSpPr>
      <dsp:spPr>
        <a:xfrm>
          <a:off x="1828800" y="2827020"/>
          <a:ext cx="4267200" cy="77724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Environmental Responsiveness</a:t>
          </a:r>
          <a:endParaRPr lang="en-US" sz="2800" b="1" kern="1200" dirty="0">
            <a:effectLst>
              <a:outerShdw blurRad="38100" dist="38100" dir="2700000" algn="tl">
                <a:srgbClr val="000000">
                  <a:alpha val="43137"/>
                </a:srgbClr>
              </a:outerShdw>
            </a:effectLst>
          </a:endParaRPr>
        </a:p>
      </dsp:txBody>
      <dsp:txXfrm>
        <a:off x="1828800" y="2827020"/>
        <a:ext cx="4267200" cy="777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A3FCB-0C9D-4C2E-81D9-794EE5CFCF39}">
      <dsp:nvSpPr>
        <dsp:cNvPr id="0" name=""/>
        <dsp:cNvSpPr/>
      </dsp:nvSpPr>
      <dsp:spPr>
        <a:xfrm>
          <a:off x="0" y="10"/>
          <a:ext cx="6819900" cy="57563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rgbClr val="FFFF00"/>
              </a:solidFill>
              <a:effectLst>
                <a:outerShdw blurRad="38100" dist="38100" dir="2700000" algn="tl">
                  <a:srgbClr val="000000">
                    <a:alpha val="43137"/>
                  </a:srgbClr>
                </a:outerShdw>
              </a:effectLst>
            </a:rPr>
            <a:t>Section 1: Purpose (Evaluative Questions)</a:t>
          </a:r>
          <a:endParaRPr lang="en-US" sz="2400" kern="1200" dirty="0">
            <a:solidFill>
              <a:srgbClr val="FFFF00"/>
            </a:solidFill>
            <a:effectLst>
              <a:outerShdw blurRad="38100" dist="38100" dir="2700000" algn="tl">
                <a:srgbClr val="000000">
                  <a:alpha val="43137"/>
                </a:srgbClr>
              </a:outerShdw>
            </a:effectLst>
          </a:endParaRPr>
        </a:p>
      </dsp:txBody>
      <dsp:txXfrm>
        <a:off x="28100" y="28110"/>
        <a:ext cx="6763700" cy="519439"/>
      </dsp:txXfrm>
    </dsp:sp>
    <dsp:sp modelId="{A29E5E0C-24F7-470D-B6B3-C0A94BC977DE}">
      <dsp:nvSpPr>
        <dsp:cNvPr id="0" name=""/>
        <dsp:cNvSpPr/>
      </dsp:nvSpPr>
      <dsp:spPr>
        <a:xfrm>
          <a:off x="0" y="715463"/>
          <a:ext cx="6819900" cy="377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53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1" i="0" kern="1200" dirty="0" smtClean="0"/>
            <a:t>Has the SO been effective in achieving its principle mission as defined in its Charter or Bylaws?</a:t>
          </a:r>
          <a:endParaRPr lang="en-US" sz="1900" b="1" kern="1200" dirty="0"/>
        </a:p>
        <a:p>
          <a:pPr marL="171450" lvl="1" indent="-171450" algn="l" defTabSz="844550">
            <a:lnSpc>
              <a:spcPct val="90000"/>
            </a:lnSpc>
            <a:spcBef>
              <a:spcPct val="0"/>
            </a:spcBef>
            <a:spcAft>
              <a:spcPct val="20000"/>
            </a:spcAft>
            <a:buChar char="••"/>
          </a:pPr>
          <a:r>
            <a:rPr lang="en-US" sz="1900" b="1" i="0" kern="1200" dirty="0" smtClean="0"/>
            <a:t>Are there any internal/external factors that have contributed to or inhibited the achievement of SO's mission?</a:t>
          </a:r>
          <a:endParaRPr lang="en-US" sz="1900" b="1" i="0" kern="1200" dirty="0"/>
        </a:p>
        <a:p>
          <a:pPr marL="171450" lvl="1" indent="-171450" algn="l" defTabSz="844550">
            <a:lnSpc>
              <a:spcPct val="90000"/>
            </a:lnSpc>
            <a:spcBef>
              <a:spcPct val="0"/>
            </a:spcBef>
            <a:spcAft>
              <a:spcPct val="20000"/>
            </a:spcAft>
            <a:buChar char="••"/>
          </a:pPr>
          <a:r>
            <a:rPr lang="en-US" sz="1900" b="1" i="0" kern="1200" dirty="0" smtClean="0"/>
            <a:t>Have the SO's initiatives remained consonant with its mission and purpose? </a:t>
          </a:r>
          <a:endParaRPr lang="en-US" sz="1900" b="1" i="0" kern="1200" dirty="0"/>
        </a:p>
        <a:p>
          <a:pPr marL="171450" lvl="1" indent="-171450" algn="l" defTabSz="844550">
            <a:lnSpc>
              <a:spcPct val="90000"/>
            </a:lnSpc>
            <a:spcBef>
              <a:spcPct val="0"/>
            </a:spcBef>
            <a:spcAft>
              <a:spcPct val="20000"/>
            </a:spcAft>
            <a:buChar char="••"/>
          </a:pPr>
          <a:r>
            <a:rPr lang="en-US" sz="1900" b="1" i="0" kern="1200" dirty="0" smtClean="0"/>
            <a:t>Does the SO have a continuing purpose in the ICANN structure?</a:t>
          </a:r>
          <a:endParaRPr lang="en-US" sz="1900" b="1" i="0" kern="1200" dirty="0"/>
        </a:p>
        <a:p>
          <a:pPr marL="171450" lvl="1" indent="-171450" algn="l" defTabSz="844550">
            <a:lnSpc>
              <a:spcPct val="90000"/>
            </a:lnSpc>
            <a:spcBef>
              <a:spcPct val="0"/>
            </a:spcBef>
            <a:spcAft>
              <a:spcPct val="20000"/>
            </a:spcAft>
            <a:buChar char="••"/>
          </a:pPr>
          <a:r>
            <a:rPr lang="en-US" sz="1900" b="1" i="0" kern="1200" dirty="0" smtClean="0"/>
            <a:t>Does the mission/purpose of this SO need to be revised or amended in any way that would enhance its effectiveness within ICANN?</a:t>
          </a:r>
          <a:endParaRPr lang="en-US" sz="1900" b="1" i="0" kern="1200" dirty="0"/>
        </a:p>
        <a:p>
          <a:pPr marL="171450" lvl="1" indent="-171450" algn="l" defTabSz="844550">
            <a:lnSpc>
              <a:spcPct val="90000"/>
            </a:lnSpc>
            <a:spcBef>
              <a:spcPct val="0"/>
            </a:spcBef>
            <a:spcAft>
              <a:spcPct val="20000"/>
            </a:spcAft>
            <a:buChar char="••"/>
          </a:pPr>
          <a:r>
            <a:rPr lang="en-US" sz="1900" b="1" i="0" kern="1200" dirty="0" smtClean="0"/>
            <a:t>Has the SO been effective in achieving its key objectives/goals during the review period?</a:t>
          </a:r>
          <a:endParaRPr lang="en-US" sz="1900" b="1" i="0" kern="1200" dirty="0"/>
        </a:p>
      </dsp:txBody>
      <dsp:txXfrm>
        <a:off x="0" y="715463"/>
        <a:ext cx="6819900" cy="37756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A3FCB-0C9D-4C2E-81D9-794EE5CFCF39}">
      <dsp:nvSpPr>
        <dsp:cNvPr id="0" name=""/>
        <dsp:cNvSpPr/>
      </dsp:nvSpPr>
      <dsp:spPr>
        <a:xfrm>
          <a:off x="0" y="416404"/>
          <a:ext cx="6819900" cy="58744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rgbClr val="FFFF00"/>
              </a:solidFill>
              <a:effectLst>
                <a:outerShdw blurRad="38100" dist="38100" dir="2700000" algn="tl">
                  <a:srgbClr val="000000">
                    <a:alpha val="43137"/>
                  </a:srgbClr>
                </a:outerShdw>
              </a:effectLst>
            </a:rPr>
            <a:t>Section 2: Structure (Evaluative Questions)</a:t>
          </a:r>
          <a:endParaRPr lang="en-US" sz="2400" kern="1200" dirty="0">
            <a:solidFill>
              <a:srgbClr val="FFFF00"/>
            </a:solidFill>
            <a:effectLst>
              <a:outerShdw blurRad="38100" dist="38100" dir="2700000" algn="tl">
                <a:srgbClr val="000000">
                  <a:alpha val="43137"/>
                </a:srgbClr>
              </a:outerShdw>
            </a:effectLst>
          </a:endParaRPr>
        </a:p>
      </dsp:txBody>
      <dsp:txXfrm>
        <a:off x="28677" y="445081"/>
        <a:ext cx="6762546" cy="530092"/>
      </dsp:txXfrm>
    </dsp:sp>
    <dsp:sp modelId="{A29E5E0C-24F7-470D-B6B3-C0A94BC977DE}">
      <dsp:nvSpPr>
        <dsp:cNvPr id="0" name=""/>
        <dsp:cNvSpPr/>
      </dsp:nvSpPr>
      <dsp:spPr>
        <a:xfrm>
          <a:off x="0" y="1095519"/>
          <a:ext cx="6819900" cy="3027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53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i="0" kern="1200" dirty="0" smtClean="0"/>
            <a:t>Is the SO organized in a way that supports and contributes to the achievement of its mission/purpose? </a:t>
          </a:r>
          <a:endParaRPr lang="en-US" sz="2000" b="1" kern="1200" dirty="0"/>
        </a:p>
        <a:p>
          <a:pPr marL="228600" lvl="1" indent="-228600" algn="l" defTabSz="889000">
            <a:lnSpc>
              <a:spcPct val="90000"/>
            </a:lnSpc>
            <a:spcBef>
              <a:spcPct val="0"/>
            </a:spcBef>
            <a:spcAft>
              <a:spcPct val="20000"/>
            </a:spcAft>
            <a:buChar char="••"/>
          </a:pPr>
          <a:r>
            <a:rPr lang="en-US" sz="2000" b="1" i="0" kern="1200" dirty="0" smtClean="0"/>
            <a:t>Are there any recommended structural/design changes or adaptations that would enhance the effectiveness of the SO in achieving its purpose?</a:t>
          </a:r>
          <a:endParaRPr lang="en-US" sz="2000" b="1" i="0" kern="1200" dirty="0"/>
        </a:p>
        <a:p>
          <a:pPr marL="228600" lvl="1" indent="-228600" algn="l" defTabSz="889000">
            <a:lnSpc>
              <a:spcPct val="90000"/>
            </a:lnSpc>
            <a:spcBef>
              <a:spcPct val="0"/>
            </a:spcBef>
            <a:spcAft>
              <a:spcPct val="20000"/>
            </a:spcAft>
            <a:buChar char="••"/>
          </a:pPr>
          <a:r>
            <a:rPr lang="en-US" sz="2000" b="1" i="0" kern="1200" dirty="0" smtClean="0"/>
            <a:t>Does the SO have the appropriate quantity and type of resources (human and financial capital) needed to accomplish its mission?</a:t>
          </a:r>
          <a:endParaRPr lang="en-US" sz="2000" b="1" i="0" kern="1200" dirty="0"/>
        </a:p>
        <a:p>
          <a:pPr marL="228600" lvl="1" indent="-228600" algn="l" defTabSz="889000">
            <a:lnSpc>
              <a:spcPct val="90000"/>
            </a:lnSpc>
            <a:spcBef>
              <a:spcPct val="0"/>
            </a:spcBef>
            <a:spcAft>
              <a:spcPct val="20000"/>
            </a:spcAft>
            <a:buChar char="••"/>
          </a:pPr>
          <a:r>
            <a:rPr lang="en-US" sz="2000" b="1" i="0" kern="1200" dirty="0" smtClean="0"/>
            <a:t>Are there any structural impediments affecting the SO from achieving its mission/purpose? </a:t>
          </a:r>
          <a:endParaRPr lang="en-US" sz="2000" b="1" i="0" kern="1200" dirty="0"/>
        </a:p>
      </dsp:txBody>
      <dsp:txXfrm>
        <a:off x="0" y="1095519"/>
        <a:ext cx="6819900" cy="30273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64C47-1E12-42EA-B09C-6DA081B475C7}">
      <dsp:nvSpPr>
        <dsp:cNvPr id="0" name=""/>
        <dsp:cNvSpPr/>
      </dsp:nvSpPr>
      <dsp:spPr>
        <a:xfrm>
          <a:off x="1016124" y="2209800"/>
          <a:ext cx="482605" cy="1839198"/>
        </a:xfrm>
        <a:custGeom>
          <a:avLst/>
          <a:gdLst/>
          <a:ahLst/>
          <a:cxnLst/>
          <a:rect l="0" t="0" r="0" b="0"/>
          <a:pathLst>
            <a:path>
              <a:moveTo>
                <a:pt x="0" y="0"/>
              </a:moveTo>
              <a:lnTo>
                <a:pt x="241302" y="0"/>
              </a:lnTo>
              <a:lnTo>
                <a:pt x="241302" y="1839198"/>
              </a:lnTo>
              <a:lnTo>
                <a:pt x="482605" y="183919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0" kern="1200">
            <a:effectLst>
              <a:outerShdw blurRad="38100" dist="38100" dir="2700000" algn="tl">
                <a:srgbClr val="000000">
                  <a:alpha val="43137"/>
                </a:srgbClr>
              </a:outerShdw>
            </a:effectLst>
          </a:endParaRPr>
        </a:p>
      </dsp:txBody>
      <dsp:txXfrm>
        <a:off x="1209890" y="3081862"/>
        <a:ext cx="95073" cy="95073"/>
      </dsp:txXfrm>
    </dsp:sp>
    <dsp:sp modelId="{A7D3C6B3-7DB6-453F-91E9-6B660D16DDBE}">
      <dsp:nvSpPr>
        <dsp:cNvPr id="0" name=""/>
        <dsp:cNvSpPr/>
      </dsp:nvSpPr>
      <dsp:spPr>
        <a:xfrm>
          <a:off x="1016124" y="2209800"/>
          <a:ext cx="482605" cy="919599"/>
        </a:xfrm>
        <a:custGeom>
          <a:avLst/>
          <a:gdLst/>
          <a:ahLst/>
          <a:cxnLst/>
          <a:rect l="0" t="0" r="0" b="0"/>
          <a:pathLst>
            <a:path>
              <a:moveTo>
                <a:pt x="0" y="0"/>
              </a:moveTo>
              <a:lnTo>
                <a:pt x="241302" y="0"/>
              </a:lnTo>
              <a:lnTo>
                <a:pt x="241302" y="919599"/>
              </a:lnTo>
              <a:lnTo>
                <a:pt x="482605" y="919599"/>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0" kern="1200">
            <a:effectLst>
              <a:outerShdw blurRad="38100" dist="38100" dir="2700000" algn="tl">
                <a:srgbClr val="000000">
                  <a:alpha val="43137"/>
                </a:srgbClr>
              </a:outerShdw>
            </a:effectLst>
          </a:endParaRPr>
        </a:p>
      </dsp:txBody>
      <dsp:txXfrm>
        <a:off x="1231463" y="2643636"/>
        <a:ext cx="51927" cy="51927"/>
      </dsp:txXfrm>
    </dsp:sp>
    <dsp:sp modelId="{E2A741E0-A273-4C52-918C-0AD76440A99D}">
      <dsp:nvSpPr>
        <dsp:cNvPr id="0" name=""/>
        <dsp:cNvSpPr/>
      </dsp:nvSpPr>
      <dsp:spPr>
        <a:xfrm>
          <a:off x="1016124" y="2164080"/>
          <a:ext cx="482605" cy="91440"/>
        </a:xfrm>
        <a:custGeom>
          <a:avLst/>
          <a:gdLst/>
          <a:ahLst/>
          <a:cxnLst/>
          <a:rect l="0" t="0" r="0" b="0"/>
          <a:pathLst>
            <a:path>
              <a:moveTo>
                <a:pt x="0" y="45720"/>
              </a:moveTo>
              <a:lnTo>
                <a:pt x="482605" y="4572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0" kern="1200">
            <a:effectLst>
              <a:outerShdw blurRad="38100" dist="38100" dir="2700000" algn="tl">
                <a:srgbClr val="000000">
                  <a:alpha val="43137"/>
                </a:srgbClr>
              </a:outerShdw>
            </a:effectLst>
          </a:endParaRPr>
        </a:p>
      </dsp:txBody>
      <dsp:txXfrm>
        <a:off x="1245361" y="2197734"/>
        <a:ext cx="24130" cy="24130"/>
      </dsp:txXfrm>
    </dsp:sp>
    <dsp:sp modelId="{B6E189C0-656E-4F48-A12A-8B8F884F0E97}">
      <dsp:nvSpPr>
        <dsp:cNvPr id="0" name=""/>
        <dsp:cNvSpPr/>
      </dsp:nvSpPr>
      <dsp:spPr>
        <a:xfrm>
          <a:off x="1016124" y="1290200"/>
          <a:ext cx="482605" cy="919599"/>
        </a:xfrm>
        <a:custGeom>
          <a:avLst/>
          <a:gdLst/>
          <a:ahLst/>
          <a:cxnLst/>
          <a:rect l="0" t="0" r="0" b="0"/>
          <a:pathLst>
            <a:path>
              <a:moveTo>
                <a:pt x="0" y="919599"/>
              </a:moveTo>
              <a:lnTo>
                <a:pt x="241302" y="919599"/>
              </a:lnTo>
              <a:lnTo>
                <a:pt x="241302" y="0"/>
              </a:lnTo>
              <a:lnTo>
                <a:pt x="482605" y="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0" kern="1200">
            <a:effectLst>
              <a:outerShdw blurRad="38100" dist="38100" dir="2700000" algn="tl">
                <a:srgbClr val="000000">
                  <a:alpha val="43137"/>
                </a:srgbClr>
              </a:outerShdw>
            </a:effectLst>
          </a:endParaRPr>
        </a:p>
      </dsp:txBody>
      <dsp:txXfrm>
        <a:off x="1231463" y="1724036"/>
        <a:ext cx="51927" cy="51927"/>
      </dsp:txXfrm>
    </dsp:sp>
    <dsp:sp modelId="{74E1850F-292A-41F0-9190-C7F0BB710161}">
      <dsp:nvSpPr>
        <dsp:cNvPr id="0" name=""/>
        <dsp:cNvSpPr/>
      </dsp:nvSpPr>
      <dsp:spPr>
        <a:xfrm>
          <a:off x="1016124" y="370601"/>
          <a:ext cx="482605" cy="1839198"/>
        </a:xfrm>
        <a:custGeom>
          <a:avLst/>
          <a:gdLst/>
          <a:ahLst/>
          <a:cxnLst/>
          <a:rect l="0" t="0" r="0" b="0"/>
          <a:pathLst>
            <a:path>
              <a:moveTo>
                <a:pt x="0" y="1839198"/>
              </a:moveTo>
              <a:lnTo>
                <a:pt x="241302" y="1839198"/>
              </a:lnTo>
              <a:lnTo>
                <a:pt x="241302" y="0"/>
              </a:lnTo>
              <a:lnTo>
                <a:pt x="482605" y="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0" kern="1200">
            <a:effectLst>
              <a:outerShdw blurRad="38100" dist="38100" dir="2700000" algn="tl">
                <a:srgbClr val="000000">
                  <a:alpha val="43137"/>
                </a:srgbClr>
              </a:outerShdw>
            </a:effectLst>
          </a:endParaRPr>
        </a:p>
      </dsp:txBody>
      <dsp:txXfrm>
        <a:off x="1209890" y="1242664"/>
        <a:ext cx="95073" cy="95073"/>
      </dsp:txXfrm>
    </dsp:sp>
    <dsp:sp modelId="{6335AA17-9C23-4A91-A1D8-CD3280CD9AC8}">
      <dsp:nvSpPr>
        <dsp:cNvPr id="0" name=""/>
        <dsp:cNvSpPr/>
      </dsp:nvSpPr>
      <dsp:spPr>
        <a:xfrm rot="16200000">
          <a:off x="-1287714" y="1841960"/>
          <a:ext cx="3871997" cy="735679"/>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effectLst>
                <a:outerShdw blurRad="38100" dist="38100" dir="2700000" algn="tl">
                  <a:srgbClr val="000000">
                    <a:alpha val="43137"/>
                  </a:srgbClr>
                </a:outerShdw>
              </a:effectLst>
            </a:rPr>
            <a:t>Organizational Groups</a:t>
          </a:r>
          <a:endParaRPr lang="en-US" sz="2400" b="0" kern="1200" dirty="0">
            <a:effectLst>
              <a:outerShdw blurRad="38100" dist="38100" dir="2700000" algn="tl">
                <a:srgbClr val="000000">
                  <a:alpha val="43137"/>
                </a:srgbClr>
              </a:outerShdw>
            </a:effectLst>
          </a:endParaRPr>
        </a:p>
      </dsp:txBody>
      <dsp:txXfrm>
        <a:off x="-1287714" y="1841960"/>
        <a:ext cx="3871997" cy="735679"/>
      </dsp:txXfrm>
    </dsp:sp>
    <dsp:sp modelId="{6FC32DEA-7621-4F37-AB26-A1ADEC10267B}">
      <dsp:nvSpPr>
        <dsp:cNvPr id="0" name=""/>
        <dsp:cNvSpPr/>
      </dsp:nvSpPr>
      <dsp:spPr>
        <a:xfrm>
          <a:off x="1498729" y="2761"/>
          <a:ext cx="4595999" cy="735679"/>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effectLst>
                <a:outerShdw blurRad="38100" dist="38100" dir="2700000" algn="tl">
                  <a:srgbClr val="000000">
                    <a:alpha val="43137"/>
                  </a:srgbClr>
                </a:outerShdw>
              </a:effectLst>
            </a:rPr>
            <a:t>Adherence to Charter &amp; ICANN Principles</a:t>
          </a:r>
          <a:endParaRPr lang="en-US" sz="2400" b="0" kern="1200" dirty="0">
            <a:effectLst>
              <a:outerShdw blurRad="38100" dist="38100" dir="2700000" algn="tl">
                <a:srgbClr val="000000">
                  <a:alpha val="43137"/>
                </a:srgbClr>
              </a:outerShdw>
            </a:effectLst>
          </a:endParaRPr>
        </a:p>
      </dsp:txBody>
      <dsp:txXfrm>
        <a:off x="1498729" y="2761"/>
        <a:ext cx="4595999" cy="735679"/>
      </dsp:txXfrm>
    </dsp:sp>
    <dsp:sp modelId="{A551548C-ACF1-4D39-87C1-48677B5AB2B8}">
      <dsp:nvSpPr>
        <dsp:cNvPr id="0" name=""/>
        <dsp:cNvSpPr/>
      </dsp:nvSpPr>
      <dsp:spPr>
        <a:xfrm>
          <a:off x="1498729" y="922360"/>
          <a:ext cx="4595999" cy="735679"/>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effectLst>
                <a:outerShdw blurRad="38100" dist="38100" dir="2700000" algn="tl">
                  <a:srgbClr val="000000">
                    <a:alpha val="43137"/>
                  </a:srgbClr>
                </a:outerShdw>
              </a:effectLst>
            </a:rPr>
            <a:t>Governance &amp; Management</a:t>
          </a:r>
          <a:endParaRPr lang="en-US" sz="2400" b="0" kern="1200" dirty="0">
            <a:effectLst>
              <a:outerShdw blurRad="38100" dist="38100" dir="2700000" algn="tl">
                <a:srgbClr val="000000">
                  <a:alpha val="43137"/>
                </a:srgbClr>
              </a:outerShdw>
            </a:effectLst>
          </a:endParaRPr>
        </a:p>
      </dsp:txBody>
      <dsp:txXfrm>
        <a:off x="1498729" y="922360"/>
        <a:ext cx="4595999" cy="735679"/>
      </dsp:txXfrm>
    </dsp:sp>
    <dsp:sp modelId="{D04294E9-C528-48E8-BC91-3888D5F53843}">
      <dsp:nvSpPr>
        <dsp:cNvPr id="0" name=""/>
        <dsp:cNvSpPr/>
      </dsp:nvSpPr>
      <dsp:spPr>
        <a:xfrm>
          <a:off x="1498729" y="1841960"/>
          <a:ext cx="4595999" cy="735679"/>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effectLst>
                <a:outerShdw blurRad="38100" dist="38100" dir="2700000" algn="tl">
                  <a:srgbClr val="000000">
                    <a:alpha val="43137"/>
                  </a:srgbClr>
                </a:outerShdw>
              </a:effectLst>
            </a:rPr>
            <a:t>Membership Processes</a:t>
          </a:r>
          <a:endParaRPr lang="en-US" sz="2400" b="0" kern="1200" dirty="0">
            <a:effectLst>
              <a:outerShdw blurRad="38100" dist="38100" dir="2700000" algn="tl">
                <a:srgbClr val="000000">
                  <a:alpha val="43137"/>
                </a:srgbClr>
              </a:outerShdw>
            </a:effectLst>
          </a:endParaRPr>
        </a:p>
      </dsp:txBody>
      <dsp:txXfrm>
        <a:off x="1498729" y="1841960"/>
        <a:ext cx="4595999" cy="735679"/>
      </dsp:txXfrm>
    </dsp:sp>
    <dsp:sp modelId="{85E6DD61-F9C4-446A-976E-E4A7ABC484F1}">
      <dsp:nvSpPr>
        <dsp:cNvPr id="0" name=""/>
        <dsp:cNvSpPr/>
      </dsp:nvSpPr>
      <dsp:spPr>
        <a:xfrm>
          <a:off x="1498729" y="2761559"/>
          <a:ext cx="4617088" cy="735679"/>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effectLst>
                <a:outerShdw blurRad="38100" dist="38100" dir="2700000" algn="tl">
                  <a:srgbClr val="000000">
                    <a:alpha val="43137"/>
                  </a:srgbClr>
                </a:outerShdw>
              </a:effectLst>
            </a:rPr>
            <a:t>Elections &amp; Voting</a:t>
          </a:r>
          <a:endParaRPr lang="en-US" sz="2400" b="0" kern="1200" dirty="0">
            <a:effectLst>
              <a:outerShdw blurRad="38100" dist="38100" dir="2700000" algn="tl">
                <a:srgbClr val="000000">
                  <a:alpha val="43137"/>
                </a:srgbClr>
              </a:outerShdw>
            </a:effectLst>
          </a:endParaRPr>
        </a:p>
      </dsp:txBody>
      <dsp:txXfrm>
        <a:off x="1498729" y="2761559"/>
        <a:ext cx="4617088" cy="735679"/>
      </dsp:txXfrm>
    </dsp:sp>
    <dsp:sp modelId="{C8D73638-8F96-4C9E-A1BD-A8F5782C4A74}">
      <dsp:nvSpPr>
        <dsp:cNvPr id="0" name=""/>
        <dsp:cNvSpPr/>
      </dsp:nvSpPr>
      <dsp:spPr>
        <a:xfrm>
          <a:off x="1498729" y="3681158"/>
          <a:ext cx="4621625" cy="735679"/>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effectLst>
                <a:outerShdw blurRad="38100" dist="38100" dir="2700000" algn="tl">
                  <a:srgbClr val="000000">
                    <a:alpha val="43137"/>
                  </a:srgbClr>
                </a:outerShdw>
              </a:effectLst>
            </a:rPr>
            <a:t>Communications &amp; Participation</a:t>
          </a:r>
          <a:endParaRPr lang="en-US" sz="2400" b="0" kern="1200" dirty="0">
            <a:effectLst>
              <a:outerShdw blurRad="38100" dist="38100" dir="2700000" algn="tl">
                <a:srgbClr val="000000">
                  <a:alpha val="43137"/>
                </a:srgbClr>
              </a:outerShdw>
            </a:effectLst>
          </a:endParaRPr>
        </a:p>
      </dsp:txBody>
      <dsp:txXfrm>
        <a:off x="1498729" y="3681158"/>
        <a:ext cx="4621625" cy="7356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BA18E-C8F8-4828-B2EF-895C9FFB319B}">
      <dsp:nvSpPr>
        <dsp:cNvPr id="0" name=""/>
        <dsp:cNvSpPr/>
      </dsp:nvSpPr>
      <dsp:spPr>
        <a:xfrm>
          <a:off x="348614" y="0"/>
          <a:ext cx="4495800" cy="4495800"/>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366514-9E09-43EB-8B47-204EFDF77A5F}">
      <dsp:nvSpPr>
        <dsp:cNvPr id="0" name=""/>
        <dsp:cNvSpPr/>
      </dsp:nvSpPr>
      <dsp:spPr>
        <a:xfrm>
          <a:off x="2596514" y="451994"/>
          <a:ext cx="2922270" cy="1064240"/>
        </a:xfrm>
        <a:prstGeom prst="roundRect">
          <a:avLst/>
        </a:prstGeom>
        <a:solidFill>
          <a:srgbClr val="C0C0C0">
            <a:alpha val="50196"/>
          </a:srgb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6">
                  <a:lumMod val="50000"/>
                </a:schemeClr>
              </a:solidFill>
            </a:rPr>
            <a:t>Council</a:t>
          </a:r>
          <a:endParaRPr lang="en-US" sz="2800" b="1" kern="1200" dirty="0">
            <a:solidFill>
              <a:schemeClr val="accent6">
                <a:lumMod val="50000"/>
              </a:schemeClr>
            </a:solidFill>
          </a:endParaRPr>
        </a:p>
      </dsp:txBody>
      <dsp:txXfrm>
        <a:off x="2648466" y="503946"/>
        <a:ext cx="2818366" cy="960336"/>
      </dsp:txXfrm>
    </dsp:sp>
    <dsp:sp modelId="{9C82BB8F-F4F7-458D-A22D-A780B18F1B99}">
      <dsp:nvSpPr>
        <dsp:cNvPr id="0" name=""/>
        <dsp:cNvSpPr/>
      </dsp:nvSpPr>
      <dsp:spPr>
        <a:xfrm>
          <a:off x="2596514" y="1649264"/>
          <a:ext cx="2922270" cy="1064240"/>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3">
                  <a:lumMod val="50000"/>
                </a:schemeClr>
              </a:solidFill>
            </a:rPr>
            <a:t>SG/Cs</a:t>
          </a:r>
          <a:endParaRPr lang="en-US" sz="2800" b="1" kern="1200" dirty="0">
            <a:solidFill>
              <a:schemeClr val="accent3">
                <a:lumMod val="50000"/>
              </a:schemeClr>
            </a:solidFill>
          </a:endParaRPr>
        </a:p>
      </dsp:txBody>
      <dsp:txXfrm>
        <a:off x="2648466" y="1701216"/>
        <a:ext cx="2818366" cy="960336"/>
      </dsp:txXfrm>
    </dsp:sp>
    <dsp:sp modelId="{5A191EDD-71E0-45A8-8C2F-5AD125AFE011}">
      <dsp:nvSpPr>
        <dsp:cNvPr id="0" name=""/>
        <dsp:cNvSpPr/>
      </dsp:nvSpPr>
      <dsp:spPr>
        <a:xfrm>
          <a:off x="2596514" y="2846535"/>
          <a:ext cx="2922270" cy="1064240"/>
        </a:xfrm>
        <a:prstGeom prst="roundRect">
          <a:avLst/>
        </a:prstGeom>
        <a:solidFill>
          <a:srgbClr val="C0C0C0">
            <a:alpha val="50196"/>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4">
                  <a:lumMod val="50000"/>
                </a:schemeClr>
              </a:solidFill>
            </a:rPr>
            <a:t>Working Groups</a:t>
          </a:r>
          <a:endParaRPr lang="en-US" sz="2800" b="1" kern="1200" dirty="0">
            <a:solidFill>
              <a:schemeClr val="accent4">
                <a:lumMod val="50000"/>
              </a:schemeClr>
            </a:solidFill>
          </a:endParaRPr>
        </a:p>
      </dsp:txBody>
      <dsp:txXfrm>
        <a:off x="2648466" y="2898487"/>
        <a:ext cx="2818366" cy="9603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A3FCB-0C9D-4C2E-81D9-794EE5CFCF39}">
      <dsp:nvSpPr>
        <dsp:cNvPr id="0" name=""/>
        <dsp:cNvSpPr/>
      </dsp:nvSpPr>
      <dsp:spPr>
        <a:xfrm>
          <a:off x="0" y="6"/>
          <a:ext cx="6553200"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rgbClr val="FFFF00"/>
              </a:solidFill>
              <a:effectLst>
                <a:outerShdw blurRad="38100" dist="38100" dir="2700000" algn="tl">
                  <a:srgbClr val="000000">
                    <a:alpha val="43137"/>
                  </a:srgbClr>
                </a:outerShdw>
              </a:effectLst>
            </a:rPr>
            <a:t>Operational Components</a:t>
          </a:r>
          <a:endParaRPr lang="en-US" sz="3200" kern="1200" dirty="0">
            <a:solidFill>
              <a:srgbClr val="FFFF00"/>
            </a:solidFill>
            <a:effectLst>
              <a:outerShdw blurRad="38100" dist="38100" dir="2700000" algn="tl">
                <a:srgbClr val="000000">
                  <a:alpha val="43137"/>
                </a:srgbClr>
              </a:outerShdw>
            </a:effectLst>
          </a:endParaRPr>
        </a:p>
      </dsp:txBody>
      <dsp:txXfrm>
        <a:off x="37467" y="37473"/>
        <a:ext cx="6478266" cy="692586"/>
      </dsp:txXfrm>
    </dsp:sp>
    <dsp:sp modelId="{A29E5E0C-24F7-470D-B6B3-C0A94BC977DE}">
      <dsp:nvSpPr>
        <dsp:cNvPr id="0" name=""/>
        <dsp:cNvSpPr/>
      </dsp:nvSpPr>
      <dsp:spPr>
        <a:xfrm>
          <a:off x="0" y="866340"/>
          <a:ext cx="6553200" cy="3378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06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b="1" i="0" kern="1200" dirty="0" smtClean="0"/>
            <a:t>1.0 Charter</a:t>
          </a:r>
          <a:endParaRPr lang="en-US" sz="2500" b="1" kern="1200" dirty="0"/>
        </a:p>
        <a:p>
          <a:pPr marL="228600" lvl="1" indent="-228600" algn="l" defTabSz="1111250">
            <a:lnSpc>
              <a:spcPct val="90000"/>
            </a:lnSpc>
            <a:spcBef>
              <a:spcPct val="0"/>
            </a:spcBef>
            <a:spcAft>
              <a:spcPct val="20000"/>
            </a:spcAft>
            <a:buChar char="••"/>
          </a:pPr>
          <a:r>
            <a:rPr lang="en-US" sz="2500" b="1" i="0" kern="1200" dirty="0" smtClean="0"/>
            <a:t>2.0 Structure and Organization</a:t>
          </a:r>
          <a:endParaRPr lang="en-US" sz="2500" b="1" i="0" kern="1200" dirty="0"/>
        </a:p>
        <a:p>
          <a:pPr marL="228600" lvl="1" indent="-228600" algn="l" defTabSz="1111250">
            <a:lnSpc>
              <a:spcPct val="90000"/>
            </a:lnSpc>
            <a:spcBef>
              <a:spcPct val="0"/>
            </a:spcBef>
            <a:spcAft>
              <a:spcPct val="20000"/>
            </a:spcAft>
            <a:buChar char="••"/>
          </a:pPr>
          <a:r>
            <a:rPr lang="en-US" sz="2500" b="1" i="0" kern="1200" dirty="0" smtClean="0"/>
            <a:t>3.0 Leadership and Management</a:t>
          </a:r>
          <a:endParaRPr lang="en-US" sz="2500" b="1" i="0" kern="1200" dirty="0"/>
        </a:p>
        <a:p>
          <a:pPr marL="228600" lvl="1" indent="-228600" algn="l" defTabSz="1111250">
            <a:lnSpc>
              <a:spcPct val="90000"/>
            </a:lnSpc>
            <a:spcBef>
              <a:spcPct val="0"/>
            </a:spcBef>
            <a:spcAft>
              <a:spcPct val="20000"/>
            </a:spcAft>
            <a:buChar char="••"/>
          </a:pPr>
          <a:r>
            <a:rPr lang="en-US" sz="2500" b="1" i="0" kern="1200" smtClean="0"/>
            <a:t>4.0 Membership</a:t>
          </a:r>
          <a:endParaRPr lang="en-US" sz="2500" b="1" i="0" kern="1200"/>
        </a:p>
        <a:p>
          <a:pPr marL="228600" lvl="1" indent="-228600" algn="l" defTabSz="1111250">
            <a:lnSpc>
              <a:spcPct val="90000"/>
            </a:lnSpc>
            <a:spcBef>
              <a:spcPct val="0"/>
            </a:spcBef>
            <a:spcAft>
              <a:spcPct val="20000"/>
            </a:spcAft>
            <a:buChar char="••"/>
          </a:pPr>
          <a:r>
            <a:rPr lang="en-US" sz="2500" b="1" i="0" kern="1200" dirty="0" smtClean="0">
              <a:solidFill>
                <a:schemeClr val="tx1"/>
              </a:solidFill>
              <a:effectLst/>
            </a:rPr>
            <a:t>5.0 Communications</a:t>
          </a:r>
          <a:endParaRPr lang="en-US" sz="2500" b="1" i="0" kern="1200" dirty="0">
            <a:solidFill>
              <a:schemeClr val="tx1"/>
            </a:solidFill>
            <a:effectLst/>
          </a:endParaRPr>
        </a:p>
        <a:p>
          <a:pPr marL="228600" lvl="1" indent="-228600" algn="l" defTabSz="1111250">
            <a:lnSpc>
              <a:spcPct val="90000"/>
            </a:lnSpc>
            <a:spcBef>
              <a:spcPct val="0"/>
            </a:spcBef>
            <a:spcAft>
              <a:spcPct val="20000"/>
            </a:spcAft>
            <a:buChar char="••"/>
          </a:pPr>
          <a:r>
            <a:rPr lang="en-US" sz="2500" b="1" i="0" kern="1200" dirty="0" smtClean="0"/>
            <a:t>6.0 Elections and Voting</a:t>
          </a:r>
          <a:endParaRPr lang="en-US" sz="2500" b="1" i="0" kern="1200" dirty="0"/>
        </a:p>
        <a:p>
          <a:pPr marL="228600" lvl="1" indent="-228600" algn="l" defTabSz="1111250">
            <a:lnSpc>
              <a:spcPct val="90000"/>
            </a:lnSpc>
            <a:spcBef>
              <a:spcPct val="0"/>
            </a:spcBef>
            <a:spcAft>
              <a:spcPct val="20000"/>
            </a:spcAft>
            <a:buChar char="••"/>
          </a:pPr>
          <a:r>
            <a:rPr lang="en-US" sz="2500" b="1" i="0" kern="1200" dirty="0" smtClean="0"/>
            <a:t>7.0 Finance, Accounting, and Records</a:t>
          </a:r>
          <a:endParaRPr lang="en-US" sz="2500" b="1" i="0" kern="1200" dirty="0"/>
        </a:p>
        <a:p>
          <a:pPr marL="228600" lvl="1" indent="-228600" algn="l" defTabSz="1111250">
            <a:lnSpc>
              <a:spcPct val="90000"/>
            </a:lnSpc>
            <a:spcBef>
              <a:spcPct val="0"/>
            </a:spcBef>
            <a:spcAft>
              <a:spcPct val="20000"/>
            </a:spcAft>
            <a:buChar char="••"/>
          </a:pPr>
          <a:r>
            <a:rPr lang="en-US" sz="2500" b="1" i="0" kern="1200" dirty="0" smtClean="0"/>
            <a:t>8.0 Participation and Engagement</a:t>
          </a:r>
          <a:endParaRPr lang="en-US" sz="2500" b="1" i="0" kern="1200" dirty="0"/>
        </a:p>
      </dsp:txBody>
      <dsp:txXfrm>
        <a:off x="0" y="866340"/>
        <a:ext cx="6553200" cy="3378240"/>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A4B407-B076-4A03-8AD7-A0E52D311D90}" type="datetimeFigureOut">
              <a:rPr lang="en-US" smtClean="0"/>
              <a:t>11/7/12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23B58-73A9-42FC-8267-4B905B567006}" type="slidenum">
              <a:rPr lang="en-US" smtClean="0"/>
              <a:t>‹#›</a:t>
            </a:fld>
            <a:endParaRPr lang="en-US"/>
          </a:p>
        </p:txBody>
      </p:sp>
    </p:spTree>
    <p:extLst>
      <p:ext uri="{BB962C8B-B14F-4D97-AF65-F5344CB8AC3E}">
        <p14:creationId xmlns:p14="http://schemas.microsoft.com/office/powerpoint/2010/main" val="855828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After the</a:t>
            </a:r>
            <a:r>
              <a:rPr lang="en-US" baseline="0" dirty="0" smtClean="0"/>
              <a:t> “why,” I would present the “what,” i.e., overall review construct of Macro and Micro elements followed by the process/cycle.</a:t>
            </a:r>
            <a:endParaRPr lang="en-US" dirty="0" smtClean="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58ACDA5-6E4D-433D-A4E1-134B440112BC}" type="slidenum">
              <a:rPr lang="en-US" sz="1200"/>
              <a:pPr eaLnBrk="1" hangingPunct="1"/>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To achieve objectivity, Staff developed a five-point rating scale with 20 point spreads corresponding to the frequency that the organization meets a specific objective criterion</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A165FA44-8D2A-4202-A881-7FDE5BAE1C1A}" type="slidenum">
              <a:rPr lang="en-US" sz="1200"/>
              <a:pPr eaLnBrk="1" hangingPunct="1"/>
              <a:t>13</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Step 1: Evaluate each of the seven (7) criteria as Y or N [click mouse for fly-in]</a:t>
            </a:r>
          </a:p>
          <a:p>
            <a:pPr eaLnBrk="1" hangingPunct="1">
              <a:spcBef>
                <a:spcPct val="0"/>
              </a:spcBef>
            </a:pPr>
            <a:r>
              <a:rPr lang="en-US" smtClean="0"/>
              <a:t>Step 2: Take the number of Ys (4) divided by the total number of criteria (7) to develop a score (57%)</a:t>
            </a:r>
          </a:p>
          <a:p>
            <a:pPr eaLnBrk="1" hangingPunct="1">
              <a:spcBef>
                <a:spcPct val="0"/>
              </a:spcBef>
            </a:pPr>
            <a:r>
              <a:rPr lang="en-US" smtClean="0"/>
              <a:t>Step 3: look up the score in the rating table (57 corresponds to a 3 or </a:t>
            </a:r>
            <a:r>
              <a:rPr lang="ja-JP" altLang="en-US" smtClean="0"/>
              <a:t>“</a:t>
            </a:r>
            <a:r>
              <a:rPr lang="en-US" altLang="ja-JP" smtClean="0"/>
              <a:t>Frequently</a:t>
            </a:r>
            <a:r>
              <a:rPr lang="ja-JP" altLang="en-US" smtClean="0"/>
              <a:t>”</a:t>
            </a:r>
            <a:r>
              <a:rPr lang="en-US" altLang="ja-JP" smtClean="0"/>
              <a:t> meets the standards)</a:t>
            </a:r>
            <a:endParaRPr lang="en-US" smtClean="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6B68257E-B708-4B45-B0B0-C42E042B6633}" type="slidenum">
              <a:rPr lang="en-US" sz="1200"/>
              <a:pPr eaLnBrk="1" hangingPunct="1"/>
              <a:t>14</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161720F-D3AB-422C-B271-49DED5EB668A}" type="slidenum">
              <a:rPr lang="en-US" sz="1200"/>
              <a:pPr eaLnBrk="1" hangingPunct="1"/>
              <a:t>15</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is a replacement for #5 if you would prefer the block format vs. text. It contains most of the steps, the durations, and shows how the Macro/Micro </a:t>
            </a:r>
            <a:r>
              <a:rPr lang="en-US" baseline="0" dirty="0" err="1" smtClean="0"/>
              <a:t>evals</a:t>
            </a:r>
            <a:r>
              <a:rPr lang="en-US" baseline="0" dirty="0" smtClean="0"/>
              <a:t> would be assigned. </a:t>
            </a:r>
            <a:endParaRPr lang="en-US" dirty="0"/>
          </a:p>
        </p:txBody>
      </p:sp>
      <p:sp>
        <p:nvSpPr>
          <p:cNvPr id="4" name="Slide Number Placeholder 3"/>
          <p:cNvSpPr>
            <a:spLocks noGrp="1"/>
          </p:cNvSpPr>
          <p:nvPr>
            <p:ph type="sldNum" sz="quarter" idx="10"/>
          </p:nvPr>
        </p:nvSpPr>
        <p:spPr/>
        <p:txBody>
          <a:bodyPr/>
          <a:lstStyle/>
          <a:p>
            <a:fld id="{33823B58-73A9-42FC-8267-4B905B567006}" type="slidenum">
              <a:rPr lang="en-US" smtClean="0"/>
              <a:t>5</a:t>
            </a:fld>
            <a:endParaRPr lang="en-US"/>
          </a:p>
        </p:txBody>
      </p:sp>
    </p:spTree>
    <p:extLst>
      <p:ext uri="{BB962C8B-B14F-4D97-AF65-F5344CB8AC3E}">
        <p14:creationId xmlns:p14="http://schemas.microsoft.com/office/powerpoint/2010/main" val="4204425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 Two Pronged Approach:</a:t>
            </a:r>
          </a:p>
          <a:p>
            <a:pPr eaLnBrk="1" hangingPunct="1">
              <a:spcBef>
                <a:spcPct val="0"/>
              </a:spcBef>
            </a:pPr>
            <a:r>
              <a:rPr lang="en-US" dirty="0" smtClean="0"/>
              <a:t> Macro focusing on qualitative</a:t>
            </a:r>
            <a:r>
              <a:rPr lang="en-US" baseline="0" dirty="0" smtClean="0"/>
              <a:t> elements</a:t>
            </a:r>
          </a:p>
          <a:p>
            <a:pPr eaLnBrk="1" hangingPunct="1">
              <a:spcBef>
                <a:spcPct val="0"/>
              </a:spcBef>
            </a:pPr>
            <a:r>
              <a:rPr lang="en-US" baseline="0" dirty="0" smtClean="0"/>
              <a:t> Micro focusing on measurable elements</a:t>
            </a:r>
            <a:endParaRPr lang="en-US" dirty="0" smtClean="0"/>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A4A2CA48-C7E1-4710-89D1-2E60551A2892}" type="slidenum">
              <a:rPr lang="en-US" sz="1200"/>
              <a:pPr eaLnBrk="1" hangingPunct="1"/>
              <a:t>6</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Macro (overall mission/purpose – qualitative)</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228AD543-4998-4A14-A2A7-7272D801886F}" type="slidenum">
              <a:rPr lang="en-US" sz="1200"/>
              <a:pPr eaLnBrk="1" hangingPunct="1"/>
              <a:t>7</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i="0" dirty="0" smtClean="0"/>
              <a:t>For SG/Cs, Staff</a:t>
            </a:r>
            <a:r>
              <a:rPr lang="en-US" i="0" baseline="0" dirty="0" smtClean="0"/>
              <a:t> has</a:t>
            </a:r>
            <a:r>
              <a:rPr lang="en-US" i="0" dirty="0" smtClean="0"/>
              <a:t> identified 8 major operational components to be evaluated each with its own individual criteria or standards.  These are broad evaluative</a:t>
            </a:r>
            <a:r>
              <a:rPr lang="en-US" i="0" baseline="0" dirty="0" smtClean="0"/>
              <a:t> questions that in the past we asked by the independent contracted reviewer.</a:t>
            </a:r>
            <a:r>
              <a:rPr lang="en-US" i="0" dirty="0" smtClean="0"/>
              <a:t> </a:t>
            </a:r>
          </a:p>
          <a:p>
            <a:pPr marL="0" marR="0" indent="0" algn="l" defTabSz="914400" rtl="0" eaLnBrk="1" fontAlgn="auto" latinLnBrk="0" hangingPunct="1">
              <a:lnSpc>
                <a:spcPct val="100000"/>
              </a:lnSpc>
              <a:spcBef>
                <a:spcPct val="0"/>
              </a:spcBef>
              <a:spcAft>
                <a:spcPts val="0"/>
              </a:spcAft>
              <a:buClrTx/>
              <a:buSzTx/>
              <a:buFontTx/>
              <a:buNone/>
              <a:tabLst/>
              <a:defRPr/>
            </a:pPr>
            <a:r>
              <a:rPr lang="en-US" i="0" dirty="0" smtClean="0"/>
              <a:t>Re objectives and goals, if an SO </a:t>
            </a:r>
            <a:r>
              <a:rPr lang="en-US" sz="1200" i="0" dirty="0" smtClean="0"/>
              <a:t>has not published a set of goals/objectives nor is that part of its standard process, the Review Team could deduce several objectives from actual initiatives that occurred. Alternatively, perhaps the SO’s should be asked to outline its major goals/objectives on an annual basis.</a:t>
            </a:r>
          </a:p>
          <a:p>
            <a:pPr eaLnBrk="1" hangingPunct="1">
              <a:spcBef>
                <a:spcPct val="0"/>
              </a:spcBef>
            </a:pPr>
            <a:endParaRPr lang="en-US" dirty="0" smtClean="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2E930A49-D89D-478F-819A-AB28750D73C5}" type="slidenum">
              <a:rPr lang="en-US" sz="1200"/>
              <a:pPr eaLnBrk="1" hangingPunct="1"/>
              <a:t>8</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For SG/Cs, Staff identified 8 major operational components to be evaluated each with its own individual criteria or standards </a:t>
            </a: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2E930A49-D89D-478F-819A-AB28750D73C5}" type="slidenum">
              <a:rPr lang="en-US" sz="1200"/>
              <a:pPr eaLnBrk="1" hangingPunct="1"/>
              <a:t>9</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Micro elements focus on the organization’s groups</a:t>
            </a:r>
            <a:r>
              <a:rPr lang="en-US" baseline="0" dirty="0" smtClean="0"/>
              <a:t> and how well they adhere to operational rules, practices, and principles. </a:t>
            </a:r>
            <a:endParaRPr lang="en-US" dirty="0" smtClean="0"/>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B61FFD0-1CEA-4864-A53C-CC0EE7419E6C}" type="slidenum">
              <a:rPr lang="en-US" sz="1200"/>
              <a:pPr eaLnBrk="1" hangingPunct="1"/>
              <a:t>10</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Staff started with the GNSO SG/Cs although we should also review the Council and Working Groups (greyed out-TBD)</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C72CAE6-E740-462D-8913-CE847A6D336E}" type="slidenum">
              <a:rPr lang="en-US" sz="1200"/>
              <a:pPr eaLnBrk="1" hangingPunct="1"/>
              <a:t>11</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For SG/Cs, we identified 8 major operational components to be evaluated each with its own individual criteria or standards </a:t>
            </a: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2E930A49-D89D-478F-819A-AB28750D73C5}" type="slidenum">
              <a:rPr lang="en-US" sz="1200"/>
              <a:pPr eaLnBrk="1" hangingPunct="1"/>
              <a:t>12</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100000">
              <a:schemeClr val="bg2">
                <a:shade val="30000"/>
                <a:satMod val="20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E7F7904A-37D1-AC49-8DF5-BCFE7B2DEAB4}" type="slidenum">
              <a:rPr lang="en-US" smtClean="0"/>
              <a:t>‹#›</a:t>
            </a:fld>
            <a:endParaRPr lang="en-US"/>
          </a:p>
        </p:txBody>
      </p:sp>
    </p:spTree>
    <p:extLst>
      <p:ext uri="{BB962C8B-B14F-4D97-AF65-F5344CB8AC3E}">
        <p14:creationId xmlns:p14="http://schemas.microsoft.com/office/powerpoint/2010/main" val="79532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F19330-7B31-824A-8964-14BFBC2149D5}" type="datetimeFigureOut">
              <a:rPr lang="en-US" smtClean="0"/>
              <a:t>11/7/12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7904A-37D1-AC49-8DF5-BCFE7B2DEAB4}" type="slidenum">
              <a:rPr lang="en-US" smtClean="0"/>
              <a:t>‹#›</a:t>
            </a:fld>
            <a:endParaRPr lang="en-US"/>
          </a:p>
        </p:txBody>
      </p:sp>
    </p:spTree>
    <p:extLst>
      <p:ext uri="{BB962C8B-B14F-4D97-AF65-F5344CB8AC3E}">
        <p14:creationId xmlns:p14="http://schemas.microsoft.com/office/powerpoint/2010/main" val="4269789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F19330-7B31-824A-8964-14BFBC2149D5}" type="datetimeFigureOut">
              <a:rPr lang="en-US" smtClean="0"/>
              <a:t>11/7/12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7904A-37D1-AC49-8DF5-BCFE7B2DEAB4}" type="slidenum">
              <a:rPr lang="en-US" smtClean="0"/>
              <a:t>‹#›</a:t>
            </a:fld>
            <a:endParaRPr lang="en-US"/>
          </a:p>
        </p:txBody>
      </p:sp>
    </p:spTree>
    <p:extLst>
      <p:ext uri="{BB962C8B-B14F-4D97-AF65-F5344CB8AC3E}">
        <p14:creationId xmlns:p14="http://schemas.microsoft.com/office/powerpoint/2010/main" val="2494986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00200"/>
            <a:ext cx="2133600" cy="4343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0" name="Title 1"/>
          <p:cNvSpPr>
            <a:spLocks noGrp="1"/>
          </p:cNvSpPr>
          <p:nvPr>
            <p:ph type="title"/>
          </p:nvPr>
        </p:nvSpPr>
        <p:spPr>
          <a:xfrm>
            <a:off x="304800" y="152400"/>
            <a:ext cx="8428756" cy="1143000"/>
          </a:xfrm>
          <a:prstGeom prst="rect">
            <a:avLst/>
          </a:prstGeom>
        </p:spPr>
        <p:txBody>
          <a:bodyPr anchor="b"/>
          <a:lstStyle>
            <a:lvl1pPr algn="l">
              <a:defRPr>
                <a:solidFill>
                  <a:schemeClr val="tx1">
                    <a:lumMod val="50000"/>
                    <a:lumOff val="50000"/>
                  </a:schemeClr>
                </a:solidFill>
              </a:defRPr>
            </a:lvl1pPr>
          </a:lstStyle>
          <a:p>
            <a:r>
              <a:rPr lang="en-US" dirty="0" smtClean="0"/>
              <a:t>Click to edit Master title style</a:t>
            </a:r>
            <a:endParaRPr lang="en-US" dirty="0"/>
          </a:p>
        </p:txBody>
      </p:sp>
      <p:sp>
        <p:nvSpPr>
          <p:cNvPr id="7" name="Content Placeholder 2"/>
          <p:cNvSpPr>
            <a:spLocks noGrp="1"/>
          </p:cNvSpPr>
          <p:nvPr>
            <p:ph idx="10"/>
          </p:nvPr>
        </p:nvSpPr>
        <p:spPr>
          <a:xfrm>
            <a:off x="3048000" y="1600201"/>
            <a:ext cx="5685556" cy="4343400"/>
          </a:xfrm>
          <a:prstGeom prst="rect">
            <a:avLst/>
          </a:prstGeom>
        </p:spPr>
        <p:txBody>
          <a:bodyPr anchor="t"/>
          <a:lstStyle>
            <a:lvl1pPr>
              <a:buClr>
                <a:schemeClr val="tx1">
                  <a:lumMod val="50000"/>
                  <a:lumOff val="50000"/>
                </a:schemeClr>
              </a:buClr>
              <a:buFont typeface="Arial"/>
              <a:buChar char="•"/>
              <a:defRPr/>
            </a:lvl1pPr>
            <a:lvl2pPr>
              <a:buClr>
                <a:schemeClr val="tx1">
                  <a:lumMod val="50000"/>
                  <a:lumOff val="50000"/>
                </a:schemeClr>
              </a:buClr>
              <a:buFont typeface="Arial"/>
              <a:buChar char="•"/>
              <a:defRPr/>
            </a:lvl2pPr>
            <a:lvl3pPr>
              <a:buClr>
                <a:schemeClr val="tx1">
                  <a:lumMod val="50000"/>
                  <a:lumOff val="50000"/>
                </a:schemeClr>
              </a:buClr>
              <a:buFont typeface="Arial"/>
              <a:buChar char="•"/>
              <a:defRPr/>
            </a:lvl3pPr>
            <a:lvl4pPr>
              <a:buClr>
                <a:schemeClr val="tx1">
                  <a:lumMod val="50000"/>
                  <a:lumOff val="50000"/>
                </a:schemeClr>
              </a:buClr>
              <a:buFont typeface="Arial"/>
              <a:buChar char="•"/>
              <a:defRPr/>
            </a:lvl4pPr>
            <a:lvl5pPr>
              <a:buClr>
                <a:schemeClr val="tx1">
                  <a:lumMod val="50000"/>
                  <a:lumOff val="50000"/>
                </a:schemeClr>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a:xfrm>
            <a:off x="6902450" y="64579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FFFFFF"/>
                </a:solidFill>
                <a:cs typeface="Arial" pitchFamily="34" charset="0"/>
              </a:defRPr>
            </a:lvl1pPr>
          </a:lstStyle>
          <a:p>
            <a:fld id="{3997F525-D288-4DC4-A82C-60C05BD0E6D3}" type="slidenum">
              <a:rPr lang="en-US"/>
              <a:pPr/>
              <a:t>‹#›</a:t>
            </a:fld>
            <a:endParaRPr lang="en-US"/>
          </a:p>
        </p:txBody>
      </p:sp>
    </p:spTree>
    <p:extLst>
      <p:ext uri="{BB962C8B-B14F-4D97-AF65-F5344CB8AC3E}">
        <p14:creationId xmlns:p14="http://schemas.microsoft.com/office/powerpoint/2010/main" val="1422139426"/>
      </p:ext>
    </p:extLst>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00200"/>
            <a:ext cx="8534400" cy="4343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0" name="Title 1"/>
          <p:cNvSpPr>
            <a:spLocks noGrp="1"/>
          </p:cNvSpPr>
          <p:nvPr>
            <p:ph type="title"/>
          </p:nvPr>
        </p:nvSpPr>
        <p:spPr>
          <a:xfrm>
            <a:off x="304800" y="152400"/>
            <a:ext cx="8534400" cy="1143000"/>
          </a:xfrm>
          <a:prstGeom prst="rect">
            <a:avLst/>
          </a:prstGeom>
        </p:spPr>
        <p:txBody>
          <a:bodyPr anchor="b"/>
          <a:lstStyle>
            <a:lvl1pPr algn="l">
              <a:defRPr>
                <a:solidFill>
                  <a:schemeClr val="tx1">
                    <a:lumMod val="50000"/>
                    <a:lumOff val="50000"/>
                  </a:schemeClr>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a:xfrm>
            <a:off x="6902450" y="64579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FFFFFF"/>
                </a:solidFill>
                <a:cs typeface="Arial" pitchFamily="34" charset="0"/>
              </a:defRPr>
            </a:lvl1pPr>
          </a:lstStyle>
          <a:p>
            <a:fld id="{96855624-06BA-4FAE-B56B-2D6FD47C0431}" type="slidenum">
              <a:rPr lang="en-US"/>
              <a:pPr/>
              <a:t>‹#›</a:t>
            </a:fld>
            <a:endParaRPr lang="en-US"/>
          </a:p>
        </p:txBody>
      </p:sp>
    </p:spTree>
    <p:extLst>
      <p:ext uri="{BB962C8B-B14F-4D97-AF65-F5344CB8AC3E}">
        <p14:creationId xmlns:p14="http://schemas.microsoft.com/office/powerpoint/2010/main" val="2882327401"/>
      </p:ext>
    </p:extLst>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00200"/>
            <a:ext cx="8534400" cy="4343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0" name="Title 1"/>
          <p:cNvSpPr>
            <a:spLocks noGrp="1"/>
          </p:cNvSpPr>
          <p:nvPr>
            <p:ph type="title"/>
          </p:nvPr>
        </p:nvSpPr>
        <p:spPr>
          <a:xfrm>
            <a:off x="304800" y="152400"/>
            <a:ext cx="8534400" cy="1143000"/>
          </a:xfrm>
          <a:prstGeom prst="rect">
            <a:avLst/>
          </a:prstGeom>
        </p:spPr>
        <p:txBody>
          <a:bodyPr anchor="b"/>
          <a:lstStyle>
            <a:lvl1pPr algn="l">
              <a:defRPr>
                <a:solidFill>
                  <a:schemeClr val="tx1">
                    <a:lumMod val="50000"/>
                    <a:lumOff val="50000"/>
                  </a:schemeClr>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a:xfrm>
            <a:off x="6902450" y="64579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FFFFFF"/>
                </a:solidFill>
                <a:cs typeface="Arial" pitchFamily="34" charset="0"/>
              </a:defRPr>
            </a:lvl1pPr>
          </a:lstStyle>
          <a:p>
            <a:fld id="{96855624-06BA-4FAE-B56B-2D6FD47C0431}" type="slidenum">
              <a:rPr lang="en-US"/>
              <a:pPr/>
              <a:t>‹#›</a:t>
            </a:fld>
            <a:endParaRPr lang="en-US"/>
          </a:p>
        </p:txBody>
      </p:sp>
    </p:spTree>
    <p:extLst>
      <p:ext uri="{BB962C8B-B14F-4D97-AF65-F5344CB8AC3E}">
        <p14:creationId xmlns:p14="http://schemas.microsoft.com/office/powerpoint/2010/main" val="3752219421"/>
      </p:ext>
    </p:extLst>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00200"/>
            <a:ext cx="8534400" cy="4343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0" name="Title 1"/>
          <p:cNvSpPr>
            <a:spLocks noGrp="1"/>
          </p:cNvSpPr>
          <p:nvPr>
            <p:ph type="title"/>
          </p:nvPr>
        </p:nvSpPr>
        <p:spPr>
          <a:xfrm>
            <a:off x="304800" y="152400"/>
            <a:ext cx="8534400" cy="1143000"/>
          </a:xfrm>
          <a:prstGeom prst="rect">
            <a:avLst/>
          </a:prstGeom>
        </p:spPr>
        <p:txBody>
          <a:bodyPr anchor="b"/>
          <a:lstStyle>
            <a:lvl1pPr algn="l">
              <a:defRPr>
                <a:solidFill>
                  <a:schemeClr val="tx1">
                    <a:lumMod val="50000"/>
                    <a:lumOff val="50000"/>
                  </a:schemeClr>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a:xfrm>
            <a:off x="6902450" y="64579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FFFFFF"/>
                </a:solidFill>
                <a:cs typeface="Arial" pitchFamily="34" charset="0"/>
              </a:defRPr>
            </a:lvl1pPr>
          </a:lstStyle>
          <a:p>
            <a:fld id="{96855624-06BA-4FAE-B56B-2D6FD47C0431}" type="slidenum">
              <a:rPr lang="en-US"/>
              <a:pPr/>
              <a:t>‹#›</a:t>
            </a:fld>
            <a:endParaRPr lang="en-US"/>
          </a:p>
        </p:txBody>
      </p:sp>
    </p:spTree>
    <p:extLst>
      <p:ext uri="{BB962C8B-B14F-4D97-AF65-F5344CB8AC3E}">
        <p14:creationId xmlns:p14="http://schemas.microsoft.com/office/powerpoint/2010/main" val="1165384550"/>
      </p:ext>
    </p:extLst>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F19330-7B31-824A-8964-14BFBC2149D5}" type="datetimeFigureOut">
              <a:rPr lang="en-US" smtClean="0"/>
              <a:t>11/7/12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7904A-37D1-AC49-8DF5-BCFE7B2DEAB4}" type="slidenum">
              <a:rPr lang="en-US" smtClean="0"/>
              <a:t>‹#›</a:t>
            </a:fld>
            <a:endParaRPr lang="en-US"/>
          </a:p>
        </p:txBody>
      </p:sp>
    </p:spTree>
    <p:extLst>
      <p:ext uri="{BB962C8B-B14F-4D97-AF65-F5344CB8AC3E}">
        <p14:creationId xmlns:p14="http://schemas.microsoft.com/office/powerpoint/2010/main" val="152524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F19330-7B31-824A-8964-14BFBC2149D5}" type="datetimeFigureOut">
              <a:rPr lang="en-US" smtClean="0"/>
              <a:t>11/7/12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7904A-37D1-AC49-8DF5-BCFE7B2DEAB4}" type="slidenum">
              <a:rPr lang="en-US" smtClean="0"/>
              <a:t>‹#›</a:t>
            </a:fld>
            <a:endParaRPr lang="en-US"/>
          </a:p>
        </p:txBody>
      </p:sp>
    </p:spTree>
    <p:extLst>
      <p:ext uri="{BB962C8B-B14F-4D97-AF65-F5344CB8AC3E}">
        <p14:creationId xmlns:p14="http://schemas.microsoft.com/office/powerpoint/2010/main" val="4347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0F19330-7B31-824A-8964-14BFBC2149D5}" type="datetimeFigureOut">
              <a:rPr lang="en-US" smtClean="0"/>
              <a:t>11/7/12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7904A-37D1-AC49-8DF5-BCFE7B2DEAB4}" type="slidenum">
              <a:rPr lang="en-US" smtClean="0"/>
              <a:t>‹#›</a:t>
            </a:fld>
            <a:endParaRPr lang="en-US"/>
          </a:p>
        </p:txBody>
      </p:sp>
    </p:spTree>
    <p:extLst>
      <p:ext uri="{BB962C8B-B14F-4D97-AF65-F5344CB8AC3E}">
        <p14:creationId xmlns:p14="http://schemas.microsoft.com/office/powerpoint/2010/main" val="13766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0F19330-7B31-824A-8964-14BFBC2149D5}" type="datetimeFigureOut">
              <a:rPr lang="en-US" smtClean="0"/>
              <a:t>11/7/12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7904A-37D1-AC49-8DF5-BCFE7B2DEAB4}" type="slidenum">
              <a:rPr lang="en-US" smtClean="0"/>
              <a:t>‹#›</a:t>
            </a:fld>
            <a:endParaRPr lang="en-US"/>
          </a:p>
        </p:txBody>
      </p:sp>
    </p:spTree>
    <p:extLst>
      <p:ext uri="{BB962C8B-B14F-4D97-AF65-F5344CB8AC3E}">
        <p14:creationId xmlns:p14="http://schemas.microsoft.com/office/powerpoint/2010/main" val="359905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0F19330-7B31-824A-8964-14BFBC2149D5}" type="datetimeFigureOut">
              <a:rPr lang="en-US" smtClean="0"/>
              <a:t>11/7/12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7904A-37D1-AC49-8DF5-BCFE7B2DEAB4}" type="slidenum">
              <a:rPr lang="en-US" smtClean="0"/>
              <a:t>‹#›</a:t>
            </a:fld>
            <a:endParaRPr lang="en-US"/>
          </a:p>
        </p:txBody>
      </p:sp>
    </p:spTree>
    <p:extLst>
      <p:ext uri="{BB962C8B-B14F-4D97-AF65-F5344CB8AC3E}">
        <p14:creationId xmlns:p14="http://schemas.microsoft.com/office/powerpoint/2010/main" val="1362755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0F19330-7B31-824A-8964-14BFBC2149D5}" type="datetimeFigureOut">
              <a:rPr lang="en-US" smtClean="0"/>
              <a:t>11/7/12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7904A-37D1-AC49-8DF5-BCFE7B2DEAB4}" type="slidenum">
              <a:rPr lang="en-US" smtClean="0"/>
              <a:t>‹#›</a:t>
            </a:fld>
            <a:endParaRPr lang="en-US"/>
          </a:p>
        </p:txBody>
      </p:sp>
    </p:spTree>
    <p:extLst>
      <p:ext uri="{BB962C8B-B14F-4D97-AF65-F5344CB8AC3E}">
        <p14:creationId xmlns:p14="http://schemas.microsoft.com/office/powerpoint/2010/main" val="252611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0F19330-7B31-824A-8964-14BFBC2149D5}" type="datetimeFigureOut">
              <a:rPr lang="en-US" smtClean="0"/>
              <a:t>11/7/12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7904A-37D1-AC49-8DF5-BCFE7B2DEAB4}" type="slidenum">
              <a:rPr lang="en-US" smtClean="0"/>
              <a:t>‹#›</a:t>
            </a:fld>
            <a:endParaRPr lang="en-US"/>
          </a:p>
        </p:txBody>
      </p:sp>
    </p:spTree>
    <p:extLst>
      <p:ext uri="{BB962C8B-B14F-4D97-AF65-F5344CB8AC3E}">
        <p14:creationId xmlns:p14="http://schemas.microsoft.com/office/powerpoint/2010/main" val="1068083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0F19330-7B31-824A-8964-14BFBC2149D5}" type="datetimeFigureOut">
              <a:rPr lang="en-US" smtClean="0"/>
              <a:t>11/7/12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7904A-37D1-AC49-8DF5-BCFE7B2DEAB4}" type="slidenum">
              <a:rPr lang="en-US" smtClean="0"/>
              <a:t>‹#›</a:t>
            </a:fld>
            <a:endParaRPr lang="en-US"/>
          </a:p>
        </p:txBody>
      </p:sp>
    </p:spTree>
    <p:extLst>
      <p:ext uri="{BB962C8B-B14F-4D97-AF65-F5344CB8AC3E}">
        <p14:creationId xmlns:p14="http://schemas.microsoft.com/office/powerpoint/2010/main" val="7263065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bg1"/>
            </a:gs>
            <a:gs pos="100000">
              <a:schemeClr val="bg2">
                <a:shade val="30000"/>
                <a:satMod val="20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2656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7904A-37D1-AC49-8DF5-BCFE7B2DEAB4}" type="slidenum">
              <a:rPr lang="en-US" smtClean="0"/>
              <a:t>‹#›</a:t>
            </a:fld>
            <a:endParaRPr lang="en-US"/>
          </a:p>
        </p:txBody>
      </p:sp>
      <p:pic>
        <p:nvPicPr>
          <p:cNvPr id="2050"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9496" y="5855980"/>
            <a:ext cx="1573213"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6998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12.xml"/><Relationship Id="rId2" Type="http://schemas.openxmlformats.org/officeDocument/2006/relationships/hyperlink" Target="https://community.icann.org/display/GNSO/GNSO+Review+Plan+Framework"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4.wmf"/><Relationship Id="rId8"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jpeg"/><Relationship Id="rId6"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ubtitle 2"/>
          <p:cNvSpPr>
            <a:spLocks noGrp="1"/>
          </p:cNvSpPr>
          <p:nvPr>
            <p:ph type="subTitle" idx="1"/>
          </p:nvPr>
        </p:nvSpPr>
        <p:spPr bwMode="auto">
          <a:xfrm>
            <a:off x="1221664" y="3743640"/>
            <a:ext cx="6400800" cy="137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800" i="1" dirty="0" smtClean="0">
                <a:solidFill>
                  <a:srgbClr val="C00000"/>
                </a:solidFill>
                <a:effectLst>
                  <a:outerShdw blurRad="38100" dist="38100" dir="2700000" algn="tl">
                    <a:srgbClr val="C0C0C0"/>
                  </a:outerShdw>
                </a:effectLst>
              </a:rPr>
              <a:t>Presenter</a:t>
            </a:r>
            <a:r>
              <a:rPr lang="en-US" sz="2800" i="1" dirty="0" smtClean="0">
                <a:solidFill>
                  <a:srgbClr val="C00000"/>
                </a:solidFill>
                <a:effectLst>
                  <a:outerShdw blurRad="38100" dist="38100" dir="2700000" algn="tl">
                    <a:srgbClr val="C0C0C0"/>
                  </a:outerShdw>
                </a:effectLst>
              </a:rPr>
              <a:t>: Rob Hoggarth</a:t>
            </a:r>
          </a:p>
        </p:txBody>
      </p:sp>
      <p:cxnSp>
        <p:nvCxnSpPr>
          <p:cNvPr id="3" name="Straight Connector 2"/>
          <p:cNvCxnSpPr>
            <a:cxnSpLocks noChangeShapeType="1"/>
          </p:cNvCxnSpPr>
          <p:nvPr/>
        </p:nvCxnSpPr>
        <p:spPr bwMode="auto">
          <a:xfrm>
            <a:off x="1595288" y="3480632"/>
            <a:ext cx="5715000" cy="0"/>
          </a:xfrm>
          <a:prstGeom prst="line">
            <a:avLst/>
          </a:prstGeom>
          <a:ln>
            <a:headEnd/>
            <a:tailEnd/>
          </a:ln>
          <a:extLst/>
        </p:spPr>
        <p:style>
          <a:lnRef idx="3">
            <a:schemeClr val="dk1"/>
          </a:lnRef>
          <a:fillRef idx="0">
            <a:schemeClr val="dk1"/>
          </a:fillRef>
          <a:effectRef idx="2">
            <a:schemeClr val="dk1"/>
          </a:effectRef>
          <a:fontRef idx="minor">
            <a:schemeClr val="tx1"/>
          </a:fontRef>
        </p:style>
      </p:cxnSp>
      <p:sp>
        <p:nvSpPr>
          <p:cNvPr id="2" name="Rectangle 1"/>
          <p:cNvSpPr/>
          <p:nvPr/>
        </p:nvSpPr>
        <p:spPr>
          <a:xfrm>
            <a:off x="120393" y="1453152"/>
            <a:ext cx="8802433"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Developing a Framework for SO/AC Reviews</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7" name="Picture 3" descr="C:\Users\Ken Bour\AppData\Local\Microsoft\Windows\Temporary Internet Files\Content.IE5\ZUH8AINC\MP9004073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720" y="5329661"/>
            <a:ext cx="1355647" cy="90341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63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2"/>
          <p:cNvSpPr>
            <a:spLocks noGrp="1"/>
          </p:cNvSpPr>
          <p:nvPr>
            <p:ph type="sldNum" sz="quarter" idx="11"/>
          </p:nvPr>
        </p:nvSpPr>
        <p:spPr bwMode="auto">
          <a:xfrm>
            <a:off x="8718550" y="6457950"/>
            <a:ext cx="3492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l" eaLnBrk="1" hangingPunct="1"/>
            <a:fld id="{AA7FAFBA-A3EC-44AF-B192-178E197FC2A5}" type="slidenum">
              <a:rPr lang="en-US" sz="1800">
                <a:solidFill>
                  <a:srgbClr val="FFFFFF"/>
                </a:solidFill>
              </a:rPr>
              <a:pPr algn="l" eaLnBrk="1" hangingPunct="1"/>
              <a:t>10</a:t>
            </a:fld>
            <a:endParaRPr lang="en-US" sz="1800">
              <a:solidFill>
                <a:srgbClr val="FFFFFF"/>
              </a:solidFill>
            </a:endParaRPr>
          </a:p>
        </p:txBody>
      </p:sp>
      <p:sp>
        <p:nvSpPr>
          <p:cNvPr id="33794" name="Title 3"/>
          <p:cNvSpPr>
            <a:spLocks noGrp="1"/>
          </p:cNvSpPr>
          <p:nvPr>
            <p:ph type="title"/>
          </p:nvPr>
        </p:nvSpPr>
        <p:spPr bwMode="auto">
          <a:xfrm>
            <a:off x="304800" y="152400"/>
            <a:ext cx="8534400" cy="99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z="4800" b="1" dirty="0" smtClean="0">
                <a:solidFill>
                  <a:schemeClr val="accent2">
                    <a:lumMod val="50000"/>
                  </a:schemeClr>
                </a:solidFill>
                <a:effectLst>
                  <a:outerShdw blurRad="38100" dist="38100" dir="2700000" algn="tl">
                    <a:srgbClr val="C0C0C0"/>
                  </a:outerShdw>
                </a:effectLst>
                <a:latin typeface="Trebuchet MS" pitchFamily="34" charset="0"/>
              </a:rPr>
              <a:t>Micro Elements: Quantitative</a:t>
            </a:r>
          </a:p>
        </p:txBody>
      </p:sp>
      <p:graphicFrame>
        <p:nvGraphicFramePr>
          <p:cNvPr id="4" name="Diagram 3"/>
          <p:cNvGraphicFramePr/>
          <p:nvPr>
            <p:extLst>
              <p:ext uri="{D42A27DB-BD31-4B8C-83A1-F6EECF244321}">
                <p14:modId xmlns:p14="http://schemas.microsoft.com/office/powerpoint/2010/main" val="700951874"/>
              </p:ext>
            </p:extLst>
          </p:nvPr>
        </p:nvGraphicFramePr>
        <p:xfrm>
          <a:off x="2590800" y="1696586"/>
          <a:ext cx="6400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9155" name="Picture 3" descr="C:\Users\Ken Bour\AppData\Local\Microsoft\Windows\Temporary Internet Files\Content.IE5\AV0NMVKV\MP900401142[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2149059"/>
            <a:ext cx="2193444" cy="27432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28208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0"/>
          </p:nvPr>
        </p:nvGraphicFramePr>
        <p:xfrm>
          <a:off x="2819400" y="1295400"/>
          <a:ext cx="5867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6" name="Slide Number Placeholder 4"/>
          <p:cNvSpPr>
            <a:spLocks noGrp="1"/>
          </p:cNvSpPr>
          <p:nvPr>
            <p:ph type="sldNum" sz="quarter" idx="11"/>
          </p:nvPr>
        </p:nvSpPr>
        <p:spPr bwMode="auto">
          <a:xfrm>
            <a:off x="8718550" y="6477000"/>
            <a:ext cx="3492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l" eaLnBrk="1" hangingPunct="1"/>
            <a:fld id="{8485D5EB-3CBC-4CDC-A152-9C33EC062EFB}" type="slidenum">
              <a:rPr lang="en-US" sz="1800">
                <a:solidFill>
                  <a:schemeClr val="bg1"/>
                </a:solidFill>
              </a:rPr>
              <a:pPr algn="l" eaLnBrk="1" hangingPunct="1"/>
              <a:t>11</a:t>
            </a:fld>
            <a:endParaRPr lang="en-US" sz="1800">
              <a:solidFill>
                <a:schemeClr val="bg1"/>
              </a:solidFill>
            </a:endParaRPr>
          </a:p>
        </p:txBody>
      </p:sp>
      <p:sp>
        <p:nvSpPr>
          <p:cNvPr id="6" name="Title 3"/>
          <p:cNvSpPr>
            <a:spLocks noGrp="1"/>
          </p:cNvSpPr>
          <p:nvPr>
            <p:ph type="title"/>
          </p:nvPr>
        </p:nvSpPr>
        <p:spPr bwMode="auto">
          <a:xfrm>
            <a:off x="304800" y="76200"/>
            <a:ext cx="8534400" cy="99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z="4800" b="1" dirty="0" smtClean="0">
                <a:solidFill>
                  <a:schemeClr val="accent2">
                    <a:lumMod val="50000"/>
                  </a:schemeClr>
                </a:solidFill>
                <a:effectLst>
                  <a:outerShdw blurRad="38100" dist="38100" dir="2700000" algn="tl">
                    <a:srgbClr val="C0C0C0"/>
                  </a:outerShdw>
                </a:effectLst>
                <a:latin typeface="Trebuchet MS" pitchFamily="34" charset="0"/>
              </a:rPr>
              <a:t>Started With GNSO...</a:t>
            </a:r>
          </a:p>
        </p:txBody>
      </p:sp>
      <p:sp>
        <p:nvSpPr>
          <p:cNvPr id="9" name="TextBox 8"/>
          <p:cNvSpPr txBox="1"/>
          <p:nvPr/>
        </p:nvSpPr>
        <p:spPr>
          <a:xfrm>
            <a:off x="3581400" y="5029200"/>
            <a:ext cx="1538288" cy="769938"/>
          </a:xfrm>
          <a:prstGeom prst="rect">
            <a:avLst/>
          </a:prstGeom>
          <a:noFill/>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4400">
                <a:solidFill>
                  <a:srgbClr val="FFFF00"/>
                </a:solidFill>
                <a:effectLst>
                  <a:outerShdw blurRad="38100" dist="38100" dir="2700000" algn="tl">
                    <a:srgbClr val="C0C0C0"/>
                  </a:outerShdw>
                </a:effectLst>
                <a:cs typeface="Arial" pitchFamily="34" charset="0"/>
              </a:rPr>
              <a:t>GNSO</a:t>
            </a:r>
          </a:p>
        </p:txBody>
      </p:sp>
      <p:pic>
        <p:nvPicPr>
          <p:cNvPr id="6146" name="Picture 2" descr="C:\Users\Ken Bour\AppData\Local\Microsoft\Windows\Temporary Internet Files\Content.IE5\Q0G1YUZA\MP900402694[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133" y="2016481"/>
            <a:ext cx="2390608" cy="2880595"/>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1370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type="pic" idx="1"/>
            <p:extLst>
              <p:ext uri="{D42A27DB-BD31-4B8C-83A1-F6EECF244321}">
                <p14:modId xmlns:p14="http://schemas.microsoft.com/office/powerpoint/2010/main" val="324640596"/>
              </p:ext>
            </p:extLst>
          </p:nvPr>
        </p:nvGraphicFramePr>
        <p:xfrm>
          <a:off x="990600" y="1160208"/>
          <a:ext cx="6553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4"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050E207-88FF-4BD6-9000-523D284944E6}" type="slidenum">
              <a:rPr lang="en-US" sz="1800">
                <a:solidFill>
                  <a:srgbClr val="FFFFFF"/>
                </a:solidFill>
              </a:rPr>
              <a:pPr eaLnBrk="1" hangingPunct="1"/>
              <a:t>12</a:t>
            </a:fld>
            <a:endParaRPr lang="en-US" sz="1800">
              <a:solidFill>
                <a:srgbClr val="FFFFFF"/>
              </a:solidFill>
            </a:endParaRPr>
          </a:p>
        </p:txBody>
      </p:sp>
      <p:sp>
        <p:nvSpPr>
          <p:cNvPr id="6" name="Title 3"/>
          <p:cNvSpPr>
            <a:spLocks noGrp="1"/>
          </p:cNvSpPr>
          <p:nvPr>
            <p:ph type="title"/>
          </p:nvPr>
        </p:nvSpPr>
        <p:spPr bwMode="auto">
          <a:xfrm>
            <a:off x="304800" y="88492"/>
            <a:ext cx="8534400" cy="96601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z="4800" b="1" dirty="0" smtClean="0">
                <a:solidFill>
                  <a:schemeClr val="accent2">
                    <a:lumMod val="50000"/>
                  </a:schemeClr>
                </a:solidFill>
                <a:effectLst>
                  <a:outerShdw blurRad="38100" dist="38100" dir="2700000" algn="tl">
                    <a:srgbClr val="C0C0C0"/>
                  </a:outerShdw>
                </a:effectLst>
                <a:latin typeface="Trebuchet MS" pitchFamily="34" charset="0"/>
              </a:rPr>
              <a:t>Criteria for SG/Cs</a:t>
            </a:r>
          </a:p>
        </p:txBody>
      </p:sp>
      <p:sp>
        <p:nvSpPr>
          <p:cNvPr id="3" name="TextBox 2"/>
          <p:cNvSpPr txBox="1"/>
          <p:nvPr/>
        </p:nvSpPr>
        <p:spPr>
          <a:xfrm>
            <a:off x="1966452" y="5562600"/>
            <a:ext cx="6339347" cy="830997"/>
          </a:xfrm>
          <a:prstGeom prst="rect">
            <a:avLst/>
          </a:prstGeom>
          <a:noFill/>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b="1" dirty="0">
                <a:solidFill>
                  <a:srgbClr val="C00000"/>
                </a:solidFill>
                <a:effectLst>
                  <a:outerShdw blurRad="38100" dist="38100" dir="2700000" algn="tl">
                    <a:srgbClr val="C0C0C0"/>
                  </a:outerShdw>
                </a:effectLst>
                <a:cs typeface="Arial" pitchFamily="34" charset="0"/>
              </a:rPr>
              <a:t>Each one separately evaluated according to specific criteria...</a:t>
            </a:r>
          </a:p>
        </p:txBody>
      </p:sp>
      <p:sp>
        <p:nvSpPr>
          <p:cNvPr id="9" name="Line Callout 2 (Accent Bar) 8"/>
          <p:cNvSpPr>
            <a:spLocks/>
          </p:cNvSpPr>
          <p:nvPr/>
        </p:nvSpPr>
        <p:spPr bwMode="auto">
          <a:xfrm>
            <a:off x="5791200" y="3456040"/>
            <a:ext cx="2667000" cy="762000"/>
          </a:xfrm>
          <a:prstGeom prst="accentCallout2">
            <a:avLst>
              <a:gd name="adj1" fmla="val 83648"/>
              <a:gd name="adj2" fmla="val -2505"/>
              <a:gd name="adj3" fmla="val 60662"/>
              <a:gd name="adj4" fmla="val -28736"/>
              <a:gd name="adj5" fmla="val 60412"/>
              <a:gd name="adj6" fmla="val -6003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r>
              <a:rPr lang="en-US" sz="1600" i="1" dirty="0">
                <a:solidFill>
                  <a:srgbClr val="FFFF00"/>
                </a:solidFill>
                <a:latin typeface="+mn-lt"/>
                <a:ea typeface="+mn-ea"/>
              </a:rPr>
              <a:t>We have prepared an example from this component</a:t>
            </a:r>
          </a:p>
        </p:txBody>
      </p:sp>
    </p:spTree>
    <p:extLst>
      <p:ext uri="{BB962C8B-B14F-4D97-AF65-F5344CB8AC3E}">
        <p14:creationId xmlns:p14="http://schemas.microsoft.com/office/powerpoint/2010/main" val="80410925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Picture Placeholder 9"/>
          <p:cNvGraphicFramePr>
            <a:graphicFrameLocks noGrp="1"/>
          </p:cNvGraphicFramePr>
          <p:nvPr>
            <p:ph type="pic" idx="1"/>
          </p:nvPr>
        </p:nvGraphicFramePr>
        <p:xfrm>
          <a:off x="2743200" y="2286000"/>
          <a:ext cx="6292848" cy="2209800"/>
        </p:xfrm>
        <a:graphic>
          <a:graphicData uri="http://schemas.openxmlformats.org/drawingml/2006/table">
            <a:tbl>
              <a:tblPr>
                <a:tableStyleId>{BC89EF96-8CEA-46FF-86C4-4CE0E7609802}</a:tableStyleId>
              </a:tblPr>
              <a:tblGrid>
                <a:gridCol w="1048808"/>
                <a:gridCol w="932581"/>
                <a:gridCol w="1165035"/>
                <a:gridCol w="1121183"/>
                <a:gridCol w="976433"/>
                <a:gridCol w="1048808"/>
              </a:tblGrid>
              <a:tr h="736600">
                <a:tc>
                  <a:txBody>
                    <a:bodyPr/>
                    <a:lstStyle/>
                    <a:p>
                      <a:pPr algn="ctr" fontAlgn="t">
                        <a:lnSpc>
                          <a:spcPts val="1300"/>
                        </a:lnSpc>
                      </a:pPr>
                      <a:r>
                        <a:rPr lang="en-US" sz="2000" b="1" u="sng" dirty="0">
                          <a:solidFill>
                            <a:schemeClr val="accent6">
                              <a:lumMod val="50000"/>
                            </a:schemeClr>
                          </a:solidFill>
                          <a:effectLst/>
                        </a:rPr>
                        <a:t>Rating</a:t>
                      </a:r>
                      <a:r>
                        <a:rPr lang="en-US" sz="2000" b="1" dirty="0">
                          <a:solidFill>
                            <a:schemeClr val="accent6">
                              <a:lumMod val="50000"/>
                            </a:schemeClr>
                          </a:solidFill>
                          <a:effectLst/>
                        </a:rPr>
                        <a:t>:</a:t>
                      </a:r>
                    </a:p>
                  </a:txBody>
                  <a:tcPr marL="17288" marR="17288" marT="12347" marB="12347" anchor="ctr">
                    <a:solidFill>
                      <a:schemeClr val="accent2">
                        <a:lumMod val="20000"/>
                        <a:lumOff val="80000"/>
                      </a:schemeClr>
                    </a:solidFill>
                  </a:tcPr>
                </a:tc>
                <a:tc>
                  <a:txBody>
                    <a:bodyPr/>
                    <a:lstStyle/>
                    <a:p>
                      <a:pPr algn="ctr" fontAlgn="t">
                        <a:lnSpc>
                          <a:spcPts val="1300"/>
                        </a:lnSpc>
                      </a:pPr>
                      <a:r>
                        <a:rPr lang="en-US" sz="2000" b="1" dirty="0">
                          <a:solidFill>
                            <a:schemeClr val="accent6">
                              <a:lumMod val="50000"/>
                            </a:schemeClr>
                          </a:solidFill>
                          <a:effectLst/>
                        </a:rPr>
                        <a:t>1</a:t>
                      </a:r>
                    </a:p>
                  </a:txBody>
                  <a:tcPr marL="17288" marR="17288" marT="12347" marB="12347" anchor="ctr">
                    <a:solidFill>
                      <a:schemeClr val="accent2">
                        <a:lumMod val="20000"/>
                        <a:lumOff val="80000"/>
                      </a:schemeClr>
                    </a:solidFill>
                  </a:tcPr>
                </a:tc>
                <a:tc>
                  <a:txBody>
                    <a:bodyPr/>
                    <a:lstStyle/>
                    <a:p>
                      <a:pPr algn="ctr" fontAlgn="t">
                        <a:lnSpc>
                          <a:spcPts val="1300"/>
                        </a:lnSpc>
                      </a:pPr>
                      <a:r>
                        <a:rPr lang="en-US" sz="2000" b="1" dirty="0">
                          <a:solidFill>
                            <a:schemeClr val="accent6">
                              <a:lumMod val="50000"/>
                            </a:schemeClr>
                          </a:solidFill>
                          <a:effectLst/>
                        </a:rPr>
                        <a:t>2</a:t>
                      </a:r>
                    </a:p>
                  </a:txBody>
                  <a:tcPr marL="17288" marR="17288" marT="12347" marB="12347" anchor="ctr">
                    <a:solidFill>
                      <a:schemeClr val="accent2">
                        <a:lumMod val="20000"/>
                        <a:lumOff val="80000"/>
                      </a:schemeClr>
                    </a:solidFill>
                  </a:tcPr>
                </a:tc>
                <a:tc>
                  <a:txBody>
                    <a:bodyPr/>
                    <a:lstStyle/>
                    <a:p>
                      <a:pPr algn="ctr" fontAlgn="t">
                        <a:lnSpc>
                          <a:spcPts val="1300"/>
                        </a:lnSpc>
                      </a:pPr>
                      <a:r>
                        <a:rPr lang="en-US" sz="2000" b="1" dirty="0">
                          <a:solidFill>
                            <a:schemeClr val="accent6">
                              <a:lumMod val="50000"/>
                            </a:schemeClr>
                          </a:solidFill>
                          <a:effectLst/>
                        </a:rPr>
                        <a:t>3</a:t>
                      </a:r>
                    </a:p>
                  </a:txBody>
                  <a:tcPr marL="17288" marR="17288" marT="12347" marB="12347" anchor="ctr">
                    <a:solidFill>
                      <a:schemeClr val="accent2">
                        <a:lumMod val="20000"/>
                        <a:lumOff val="80000"/>
                      </a:schemeClr>
                    </a:solidFill>
                  </a:tcPr>
                </a:tc>
                <a:tc>
                  <a:txBody>
                    <a:bodyPr/>
                    <a:lstStyle/>
                    <a:p>
                      <a:pPr algn="ctr" fontAlgn="t">
                        <a:lnSpc>
                          <a:spcPts val="1300"/>
                        </a:lnSpc>
                      </a:pPr>
                      <a:r>
                        <a:rPr lang="en-US" sz="2000" b="1" dirty="0">
                          <a:solidFill>
                            <a:schemeClr val="accent6">
                              <a:lumMod val="50000"/>
                            </a:schemeClr>
                          </a:solidFill>
                          <a:effectLst/>
                        </a:rPr>
                        <a:t>4</a:t>
                      </a:r>
                    </a:p>
                  </a:txBody>
                  <a:tcPr marL="17288" marR="17288" marT="12347" marB="12347" anchor="ctr">
                    <a:solidFill>
                      <a:schemeClr val="accent2">
                        <a:lumMod val="20000"/>
                        <a:lumOff val="80000"/>
                      </a:schemeClr>
                    </a:solidFill>
                  </a:tcPr>
                </a:tc>
                <a:tc>
                  <a:txBody>
                    <a:bodyPr/>
                    <a:lstStyle/>
                    <a:p>
                      <a:pPr algn="ctr" fontAlgn="t">
                        <a:lnSpc>
                          <a:spcPts val="1300"/>
                        </a:lnSpc>
                      </a:pPr>
                      <a:r>
                        <a:rPr lang="en-US" sz="2000" b="1" dirty="0">
                          <a:solidFill>
                            <a:schemeClr val="accent6">
                              <a:lumMod val="50000"/>
                            </a:schemeClr>
                          </a:solidFill>
                          <a:effectLst/>
                        </a:rPr>
                        <a:t>5</a:t>
                      </a:r>
                    </a:p>
                  </a:txBody>
                  <a:tcPr marL="17288" marR="17288" marT="12347" marB="12347" anchor="ctr">
                    <a:solidFill>
                      <a:schemeClr val="accent2">
                        <a:lumMod val="20000"/>
                        <a:lumOff val="80000"/>
                      </a:schemeClr>
                    </a:solidFill>
                  </a:tcPr>
                </a:tc>
              </a:tr>
              <a:tr h="736600">
                <a:tc>
                  <a:txBody>
                    <a:bodyPr/>
                    <a:lstStyle/>
                    <a:p>
                      <a:pPr algn="ctr" fontAlgn="t">
                        <a:lnSpc>
                          <a:spcPts val="1300"/>
                        </a:lnSpc>
                      </a:pPr>
                      <a:r>
                        <a:rPr lang="en-US" sz="1800" b="1" u="sng" dirty="0">
                          <a:solidFill>
                            <a:schemeClr val="accent3">
                              <a:lumMod val="50000"/>
                            </a:schemeClr>
                          </a:solidFill>
                          <a:effectLst/>
                        </a:rPr>
                        <a:t>Score</a:t>
                      </a:r>
                      <a:r>
                        <a:rPr lang="en-US" sz="1800" b="1" dirty="0">
                          <a:solidFill>
                            <a:schemeClr val="accent3">
                              <a:lumMod val="50000"/>
                            </a:schemeClr>
                          </a:solidFill>
                          <a:effectLst/>
                        </a:rPr>
                        <a:t>:</a:t>
                      </a:r>
                    </a:p>
                  </a:txBody>
                  <a:tcPr marL="17288" marR="17288" marT="12347" marB="12347" anchor="ctr">
                    <a:solidFill>
                      <a:schemeClr val="accent3">
                        <a:lumMod val="20000"/>
                        <a:lumOff val="80000"/>
                      </a:schemeClr>
                    </a:solidFill>
                  </a:tcPr>
                </a:tc>
                <a:tc>
                  <a:txBody>
                    <a:bodyPr/>
                    <a:lstStyle/>
                    <a:p>
                      <a:pPr algn="ctr" fontAlgn="t">
                        <a:lnSpc>
                          <a:spcPts val="1300"/>
                        </a:lnSpc>
                      </a:pPr>
                      <a:r>
                        <a:rPr lang="en-US" sz="1800" b="1" dirty="0">
                          <a:solidFill>
                            <a:schemeClr val="accent3">
                              <a:lumMod val="50000"/>
                            </a:schemeClr>
                          </a:solidFill>
                          <a:effectLst/>
                        </a:rPr>
                        <a:t>0-20</a:t>
                      </a:r>
                    </a:p>
                  </a:txBody>
                  <a:tcPr marL="17288" marR="17288" marT="12347" marB="12347" anchor="ctr">
                    <a:solidFill>
                      <a:schemeClr val="accent3">
                        <a:lumMod val="20000"/>
                        <a:lumOff val="80000"/>
                      </a:schemeClr>
                    </a:solidFill>
                  </a:tcPr>
                </a:tc>
                <a:tc>
                  <a:txBody>
                    <a:bodyPr/>
                    <a:lstStyle/>
                    <a:p>
                      <a:pPr algn="ctr" fontAlgn="t">
                        <a:lnSpc>
                          <a:spcPts val="1300"/>
                        </a:lnSpc>
                      </a:pPr>
                      <a:r>
                        <a:rPr lang="en-US" sz="1800" b="1" dirty="0">
                          <a:solidFill>
                            <a:schemeClr val="accent3">
                              <a:lumMod val="50000"/>
                            </a:schemeClr>
                          </a:solidFill>
                          <a:effectLst/>
                        </a:rPr>
                        <a:t>21-40</a:t>
                      </a:r>
                    </a:p>
                  </a:txBody>
                  <a:tcPr marL="17288" marR="17288" marT="12347" marB="12347" anchor="ctr">
                    <a:solidFill>
                      <a:schemeClr val="accent3">
                        <a:lumMod val="20000"/>
                        <a:lumOff val="80000"/>
                      </a:schemeClr>
                    </a:solidFill>
                  </a:tcPr>
                </a:tc>
                <a:tc>
                  <a:txBody>
                    <a:bodyPr/>
                    <a:lstStyle/>
                    <a:p>
                      <a:pPr algn="ctr" fontAlgn="t">
                        <a:lnSpc>
                          <a:spcPts val="1300"/>
                        </a:lnSpc>
                      </a:pPr>
                      <a:r>
                        <a:rPr lang="en-US" sz="1800" b="1" dirty="0">
                          <a:solidFill>
                            <a:schemeClr val="accent3">
                              <a:lumMod val="50000"/>
                            </a:schemeClr>
                          </a:solidFill>
                          <a:effectLst/>
                        </a:rPr>
                        <a:t>41-60</a:t>
                      </a:r>
                    </a:p>
                  </a:txBody>
                  <a:tcPr marL="17288" marR="17288" marT="12347" marB="12347" anchor="ctr">
                    <a:solidFill>
                      <a:schemeClr val="accent3">
                        <a:lumMod val="20000"/>
                        <a:lumOff val="80000"/>
                      </a:schemeClr>
                    </a:solidFill>
                  </a:tcPr>
                </a:tc>
                <a:tc>
                  <a:txBody>
                    <a:bodyPr/>
                    <a:lstStyle/>
                    <a:p>
                      <a:pPr algn="ctr" fontAlgn="t">
                        <a:lnSpc>
                          <a:spcPts val="1300"/>
                        </a:lnSpc>
                      </a:pPr>
                      <a:r>
                        <a:rPr lang="en-US" sz="1800" b="1" dirty="0">
                          <a:solidFill>
                            <a:schemeClr val="accent3">
                              <a:lumMod val="50000"/>
                            </a:schemeClr>
                          </a:solidFill>
                          <a:effectLst/>
                        </a:rPr>
                        <a:t>61-80</a:t>
                      </a:r>
                    </a:p>
                  </a:txBody>
                  <a:tcPr marL="17288" marR="17288" marT="12347" marB="12347" anchor="ctr">
                    <a:solidFill>
                      <a:schemeClr val="accent3">
                        <a:lumMod val="20000"/>
                        <a:lumOff val="80000"/>
                      </a:schemeClr>
                    </a:solidFill>
                  </a:tcPr>
                </a:tc>
                <a:tc>
                  <a:txBody>
                    <a:bodyPr/>
                    <a:lstStyle/>
                    <a:p>
                      <a:pPr algn="ctr" fontAlgn="t">
                        <a:lnSpc>
                          <a:spcPts val="1300"/>
                        </a:lnSpc>
                      </a:pPr>
                      <a:r>
                        <a:rPr lang="en-US" sz="1800" b="1" dirty="0">
                          <a:solidFill>
                            <a:schemeClr val="accent3">
                              <a:lumMod val="50000"/>
                            </a:schemeClr>
                          </a:solidFill>
                          <a:effectLst/>
                        </a:rPr>
                        <a:t>81-100</a:t>
                      </a:r>
                    </a:p>
                  </a:txBody>
                  <a:tcPr marL="17288" marR="17288" marT="12347" marB="12347" anchor="ctr">
                    <a:solidFill>
                      <a:schemeClr val="accent3">
                        <a:lumMod val="20000"/>
                        <a:lumOff val="80000"/>
                      </a:schemeClr>
                    </a:solidFill>
                  </a:tcPr>
                </a:tc>
              </a:tr>
              <a:tr h="736600">
                <a:tc>
                  <a:txBody>
                    <a:bodyPr/>
                    <a:lstStyle/>
                    <a:p>
                      <a:pPr algn="ctr" fontAlgn="t">
                        <a:lnSpc>
                          <a:spcPts val="1300"/>
                        </a:lnSpc>
                      </a:pPr>
                      <a:r>
                        <a:rPr lang="en-US" sz="1600" b="1" u="sng" dirty="0">
                          <a:solidFill>
                            <a:schemeClr val="accent4">
                              <a:lumMod val="50000"/>
                            </a:schemeClr>
                          </a:solidFill>
                          <a:effectLst/>
                        </a:rPr>
                        <a:t>Meaning</a:t>
                      </a:r>
                      <a:r>
                        <a:rPr lang="en-US" sz="1600" b="1" dirty="0">
                          <a:solidFill>
                            <a:schemeClr val="accent4">
                              <a:lumMod val="50000"/>
                            </a:schemeClr>
                          </a:solidFill>
                          <a:effectLst/>
                        </a:rPr>
                        <a:t>:</a:t>
                      </a:r>
                    </a:p>
                  </a:txBody>
                  <a:tcPr marL="17288" marR="17288" marT="12347" marB="12347" anchor="ctr">
                    <a:solidFill>
                      <a:schemeClr val="accent4">
                        <a:lumMod val="20000"/>
                        <a:lumOff val="80000"/>
                      </a:schemeClr>
                    </a:solidFill>
                  </a:tcPr>
                </a:tc>
                <a:tc>
                  <a:txBody>
                    <a:bodyPr/>
                    <a:lstStyle/>
                    <a:p>
                      <a:pPr algn="ctr" fontAlgn="t">
                        <a:lnSpc>
                          <a:spcPts val="1300"/>
                        </a:lnSpc>
                      </a:pPr>
                      <a:r>
                        <a:rPr lang="en-US" sz="1600" b="1" dirty="0">
                          <a:solidFill>
                            <a:schemeClr val="accent4">
                              <a:lumMod val="50000"/>
                            </a:schemeClr>
                          </a:solidFill>
                          <a:effectLst/>
                        </a:rPr>
                        <a:t>Almost Never</a:t>
                      </a:r>
                    </a:p>
                  </a:txBody>
                  <a:tcPr marL="17288" marR="17288" marT="12347" marB="12347" anchor="ctr">
                    <a:solidFill>
                      <a:schemeClr val="accent4">
                        <a:lumMod val="20000"/>
                        <a:lumOff val="80000"/>
                      </a:schemeClr>
                    </a:solidFill>
                  </a:tcPr>
                </a:tc>
                <a:tc>
                  <a:txBody>
                    <a:bodyPr/>
                    <a:lstStyle/>
                    <a:p>
                      <a:pPr algn="ctr" fontAlgn="t">
                        <a:lnSpc>
                          <a:spcPts val="1300"/>
                        </a:lnSpc>
                      </a:pPr>
                      <a:r>
                        <a:rPr lang="en-US" sz="1600" b="1" dirty="0">
                          <a:solidFill>
                            <a:schemeClr val="accent4">
                              <a:lumMod val="50000"/>
                            </a:schemeClr>
                          </a:solidFill>
                          <a:effectLst/>
                        </a:rPr>
                        <a:t>Occasionally</a:t>
                      </a:r>
                    </a:p>
                  </a:txBody>
                  <a:tcPr marL="17288" marR="17288" marT="12347" marB="12347" anchor="ctr">
                    <a:solidFill>
                      <a:schemeClr val="accent4">
                        <a:lumMod val="20000"/>
                        <a:lumOff val="80000"/>
                      </a:schemeClr>
                    </a:solidFill>
                  </a:tcPr>
                </a:tc>
                <a:tc>
                  <a:txBody>
                    <a:bodyPr/>
                    <a:lstStyle/>
                    <a:p>
                      <a:pPr algn="ctr" fontAlgn="t">
                        <a:lnSpc>
                          <a:spcPts val="1300"/>
                        </a:lnSpc>
                      </a:pPr>
                      <a:r>
                        <a:rPr lang="en-US" sz="1600" b="1" dirty="0">
                          <a:solidFill>
                            <a:schemeClr val="accent4">
                              <a:lumMod val="50000"/>
                            </a:schemeClr>
                          </a:solidFill>
                          <a:effectLst/>
                        </a:rPr>
                        <a:t>Frequently</a:t>
                      </a:r>
                    </a:p>
                  </a:txBody>
                  <a:tcPr marL="17288" marR="17288" marT="12347" marB="12347" anchor="ctr">
                    <a:solidFill>
                      <a:schemeClr val="accent4">
                        <a:lumMod val="20000"/>
                        <a:lumOff val="80000"/>
                      </a:schemeClr>
                    </a:solidFill>
                  </a:tcPr>
                </a:tc>
                <a:tc>
                  <a:txBody>
                    <a:bodyPr/>
                    <a:lstStyle/>
                    <a:p>
                      <a:pPr algn="ctr" fontAlgn="t">
                        <a:lnSpc>
                          <a:spcPts val="1300"/>
                        </a:lnSpc>
                      </a:pPr>
                      <a:r>
                        <a:rPr lang="en-US" sz="1600" b="1" dirty="0">
                          <a:solidFill>
                            <a:schemeClr val="accent4">
                              <a:lumMod val="50000"/>
                            </a:schemeClr>
                          </a:solidFill>
                          <a:effectLst/>
                        </a:rPr>
                        <a:t>Often</a:t>
                      </a:r>
                    </a:p>
                  </a:txBody>
                  <a:tcPr marL="17288" marR="17288" marT="12347" marB="12347" anchor="ctr">
                    <a:solidFill>
                      <a:schemeClr val="accent4">
                        <a:lumMod val="20000"/>
                        <a:lumOff val="80000"/>
                      </a:schemeClr>
                    </a:solidFill>
                  </a:tcPr>
                </a:tc>
                <a:tc>
                  <a:txBody>
                    <a:bodyPr/>
                    <a:lstStyle/>
                    <a:p>
                      <a:pPr algn="ctr" fontAlgn="t">
                        <a:lnSpc>
                          <a:spcPts val="1300"/>
                        </a:lnSpc>
                      </a:pPr>
                      <a:r>
                        <a:rPr lang="en-US" sz="1600" b="1" dirty="0">
                          <a:solidFill>
                            <a:schemeClr val="accent4">
                              <a:lumMod val="50000"/>
                            </a:schemeClr>
                          </a:solidFill>
                          <a:effectLst/>
                        </a:rPr>
                        <a:t>Almost Always</a:t>
                      </a:r>
                    </a:p>
                  </a:txBody>
                  <a:tcPr marL="17288" marR="17288" marT="12347" marB="12347" anchor="ctr">
                    <a:solidFill>
                      <a:schemeClr val="accent4">
                        <a:lumMod val="20000"/>
                        <a:lumOff val="80000"/>
                      </a:schemeClr>
                    </a:solidFill>
                  </a:tcPr>
                </a:tc>
              </a:tr>
            </a:tbl>
          </a:graphicData>
        </a:graphic>
      </p:graphicFrame>
      <p:sp>
        <p:nvSpPr>
          <p:cNvPr id="40991"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47801555-94A1-45EA-97F5-40AD9C971E9E}" type="slidenum">
              <a:rPr lang="en-US" sz="1800">
                <a:solidFill>
                  <a:srgbClr val="FFFFFF"/>
                </a:solidFill>
              </a:rPr>
              <a:pPr eaLnBrk="1" hangingPunct="1"/>
              <a:t>13</a:t>
            </a:fld>
            <a:endParaRPr lang="en-US" sz="1800">
              <a:solidFill>
                <a:srgbClr val="FFFFFF"/>
              </a:solidFill>
            </a:endParaRPr>
          </a:p>
        </p:txBody>
      </p:sp>
      <p:sp>
        <p:nvSpPr>
          <p:cNvPr id="5" name="Title 3"/>
          <p:cNvSpPr>
            <a:spLocks noGrp="1"/>
          </p:cNvSpPr>
          <p:nvPr>
            <p:ph type="title"/>
          </p:nvPr>
        </p:nvSpPr>
        <p:spPr bwMode="auto">
          <a:xfrm>
            <a:off x="304800" y="0"/>
            <a:ext cx="8428038"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z="4800" b="1" dirty="0" smtClean="0">
                <a:solidFill>
                  <a:schemeClr val="accent2">
                    <a:lumMod val="50000"/>
                  </a:schemeClr>
                </a:solidFill>
                <a:effectLst>
                  <a:outerShdw blurRad="38100" dist="38100" dir="2700000" algn="tl">
                    <a:srgbClr val="C0C0C0"/>
                  </a:outerShdw>
                </a:effectLst>
                <a:latin typeface="Trebuchet MS" pitchFamily="34" charset="0"/>
              </a:rPr>
              <a:t>Objectivity</a:t>
            </a:r>
          </a:p>
        </p:txBody>
      </p:sp>
      <p:sp>
        <p:nvSpPr>
          <p:cNvPr id="11" name="TextBox 10"/>
          <p:cNvSpPr txBox="1"/>
          <p:nvPr/>
        </p:nvSpPr>
        <p:spPr>
          <a:xfrm>
            <a:off x="3276600" y="1524000"/>
            <a:ext cx="4776788" cy="646113"/>
          </a:xfrm>
          <a:prstGeom prst="rect">
            <a:avLst/>
          </a:prstGeom>
          <a:noFill/>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3600">
                <a:solidFill>
                  <a:srgbClr val="C00000"/>
                </a:solidFill>
                <a:effectLst>
                  <a:outerShdw blurRad="38100" dist="38100" dir="2700000" algn="tl">
                    <a:srgbClr val="C0C0C0"/>
                  </a:outerShdw>
                </a:effectLst>
                <a:cs typeface="Arial" pitchFamily="34" charset="0"/>
              </a:rPr>
              <a:t>Point-Based Rating Scale</a:t>
            </a:r>
          </a:p>
        </p:txBody>
      </p:sp>
      <p:pic>
        <p:nvPicPr>
          <p:cNvPr id="1025" name="Picture 1" descr="C:\Users\Ken Bour\AppData\Local\Microsoft\Windows\Temporary Internet Files\Content.IE5\IKKXX8MQ\MP90031553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52600"/>
            <a:ext cx="2296099" cy="343556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581400" y="4972050"/>
            <a:ext cx="4062413" cy="460375"/>
          </a:xfrm>
          <a:prstGeom prst="rect">
            <a:avLst/>
          </a:prstGeom>
          <a:noFill/>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i="1">
                <a:effectLst>
                  <a:outerShdw blurRad="38100" dist="38100" dir="2700000" algn="tl">
                    <a:srgbClr val="C0C0C0"/>
                  </a:outerShdw>
                </a:effectLst>
                <a:cs typeface="Arial" pitchFamily="34" charset="0"/>
              </a:rPr>
              <a:t>Next: How it could be applied...</a:t>
            </a:r>
          </a:p>
        </p:txBody>
      </p:sp>
    </p:spTree>
    <p:extLst>
      <p:ext uri="{BB962C8B-B14F-4D97-AF65-F5344CB8AC3E}">
        <p14:creationId xmlns:p14="http://schemas.microsoft.com/office/powerpoint/2010/main" val="336552369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type="pic" idx="1"/>
            <p:extLst>
              <p:ext uri="{D42A27DB-BD31-4B8C-83A1-F6EECF244321}">
                <p14:modId xmlns:p14="http://schemas.microsoft.com/office/powerpoint/2010/main" val="84891793"/>
              </p:ext>
            </p:extLst>
          </p:nvPr>
        </p:nvGraphicFramePr>
        <p:xfrm>
          <a:off x="304800" y="1086804"/>
          <a:ext cx="8534400" cy="3485195"/>
        </p:xfrm>
        <a:graphic>
          <a:graphicData uri="http://schemas.openxmlformats.org/drawingml/2006/table">
            <a:tbl>
              <a:tblPr/>
              <a:tblGrid>
                <a:gridCol w="533400"/>
                <a:gridCol w="457200"/>
                <a:gridCol w="533400"/>
                <a:gridCol w="609600"/>
                <a:gridCol w="6400800"/>
              </a:tblGrid>
              <a:tr h="351470">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No.</a:t>
                      </a:r>
                      <a:endParaRPr kumimoji="0" lang="en-US" sz="1400" b="0" i="0" u="none" strike="noStrike" cap="none" normalizeH="0" baseline="0" smtClean="0">
                        <a:ln>
                          <a:noFill/>
                        </a:ln>
                        <a:solidFill>
                          <a:srgbClr val="000000"/>
                        </a:solidFill>
                        <a:effectLst/>
                        <a:latin typeface="Calibri" pitchFamily="34" charset="0"/>
                        <a:ea typeface="MS PGothic" pitchFamily="34" charset="-128"/>
                      </a:endParaRP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Tag</a:t>
                      </a:r>
                      <a:endParaRPr kumimoji="0" lang="en-US" sz="1400" b="0" i="0" u="none" strike="noStrike" cap="none" normalizeH="0" baseline="0" smtClean="0">
                        <a:ln>
                          <a:noFill/>
                        </a:ln>
                        <a:solidFill>
                          <a:srgbClr val="000000"/>
                        </a:solidFill>
                        <a:effectLst/>
                        <a:latin typeface="Calibri" pitchFamily="34" charset="0"/>
                        <a:ea typeface="MS PGothic" pitchFamily="34" charset="-128"/>
                      </a:endParaRP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Y/N</a:t>
                      </a:r>
                      <a:endParaRPr kumimoji="0" lang="en-US" sz="1400" b="0" i="0" u="none" strike="noStrike" cap="none" normalizeH="0" baseline="0" smtClean="0">
                        <a:ln>
                          <a:noFill/>
                        </a:ln>
                        <a:solidFill>
                          <a:srgbClr val="000000"/>
                        </a:solidFill>
                        <a:effectLst/>
                        <a:latin typeface="Calibri" pitchFamily="34" charset="0"/>
                        <a:ea typeface="MS PGothic" pitchFamily="34" charset="-128"/>
                      </a:endParaRP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MS PGothic" pitchFamily="34" charset="-128"/>
                        </a:rPr>
                        <a:t>Note</a:t>
                      </a:r>
                      <a:endParaRPr kumimoji="0" lang="en-US" sz="1400" b="0" i="0" u="none" strike="noStrike" cap="none" normalizeH="0" baseline="0" smtClean="0">
                        <a:ln>
                          <a:noFill/>
                        </a:ln>
                        <a:solidFill>
                          <a:srgbClr val="000000"/>
                        </a:solidFill>
                        <a:effectLst/>
                        <a:latin typeface="Calibri" pitchFamily="34" charset="0"/>
                        <a:ea typeface="MS PGothic" pitchFamily="34" charset="-128"/>
                      </a:endParaRP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t" latinLnBrk="0" hangingPunct="1">
                        <a:lnSpc>
                          <a:spcPts val="13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ea typeface="MS PGothic" pitchFamily="34" charset="-128"/>
                        </a:rPr>
                        <a:t>Criterion</a:t>
                      </a:r>
                      <a:endParaRPr kumimoji="0" lang="en-US" sz="1400" b="0" i="0" u="none" strike="noStrike" cap="none" normalizeH="0" baseline="0" dirty="0" smtClean="0">
                        <a:ln>
                          <a:noFill/>
                        </a:ln>
                        <a:solidFill>
                          <a:srgbClr val="000000"/>
                        </a:solidFill>
                        <a:effectLst/>
                        <a:latin typeface="Calibri" pitchFamily="34" charset="0"/>
                        <a:ea typeface="MS PGothic" pitchFamily="34" charset="-128"/>
                      </a:endParaRP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1</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O</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Calibri" pitchFamily="34" charset="0"/>
                          <a:ea typeface="MS PGothic" pitchFamily="34" charset="-128"/>
                        </a:rPr>
                        <a:t>N</a:t>
                      </a:r>
                      <a:endParaRPr kumimoji="0" lang="en-US" sz="1400" b="0" i="0" u="none" strike="noStrike" cap="none" normalizeH="0" baseline="0" smtClean="0">
                        <a:ln>
                          <a:noFill/>
                        </a:ln>
                        <a:solidFill>
                          <a:srgbClr val="000000"/>
                        </a:solidFill>
                        <a:effectLst/>
                        <a:latin typeface="Calibri" pitchFamily="34" charset="0"/>
                        <a:ea typeface="MS PGothic" pitchFamily="34" charset="-128"/>
                      </a:endParaRP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 </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Does the organization publish a calendar containing events with dates/times?</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2</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O</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1" i="0" u="none" strike="noStrike" cap="none" normalizeH="0" baseline="0" smtClean="0">
                          <a:ln>
                            <a:noFill/>
                          </a:ln>
                          <a:solidFill>
                            <a:srgbClr val="339966"/>
                          </a:solidFill>
                          <a:effectLst/>
                          <a:latin typeface="Calibri" pitchFamily="34" charset="0"/>
                          <a:ea typeface="MS PGothic" pitchFamily="34" charset="-128"/>
                        </a:rPr>
                        <a:t>Y</a:t>
                      </a:r>
                      <a:endParaRPr kumimoji="0" lang="en-US" sz="1400" b="0" i="0" u="none" strike="noStrike" cap="none" normalizeH="0" baseline="0" smtClean="0">
                        <a:ln>
                          <a:noFill/>
                        </a:ln>
                        <a:solidFill>
                          <a:srgbClr val="000000"/>
                        </a:solidFill>
                        <a:effectLst/>
                        <a:latin typeface="Calibri" pitchFamily="34" charset="0"/>
                        <a:ea typeface="MS PGothic" pitchFamily="34" charset="-128"/>
                      </a:endParaRP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 </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Percentage of Open (i.e., not Closed) leadership meetings to Total &gt; 90%</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 </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 </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 </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 </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Based upon a random sample of organization meetings and teleconferences held within the past 12 months:</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3</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O</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Calibri" pitchFamily="34" charset="0"/>
                          <a:ea typeface="MS PGothic" pitchFamily="34" charset="-128"/>
                        </a:rPr>
                        <a:t>N</a:t>
                      </a:r>
                      <a:endParaRPr kumimoji="0" lang="en-US" sz="1400" b="0" i="0" u="none" strike="noStrike" cap="none" normalizeH="0" baseline="0" smtClean="0">
                        <a:ln>
                          <a:noFill/>
                        </a:ln>
                        <a:solidFill>
                          <a:srgbClr val="000000"/>
                        </a:solidFill>
                        <a:effectLst/>
                        <a:latin typeface="Calibri" pitchFamily="34" charset="0"/>
                        <a:ea typeface="MS PGothic" pitchFamily="34" charset="-128"/>
                      </a:endParaRP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 </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 - Notifications to invitees were sent out at least 7 days in advance &gt; 90% of the time</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4</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A</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1" i="0" u="none" strike="noStrike" cap="none" normalizeH="0" baseline="0" smtClean="0">
                          <a:ln>
                            <a:noFill/>
                          </a:ln>
                          <a:solidFill>
                            <a:srgbClr val="339966"/>
                          </a:solidFill>
                          <a:effectLst/>
                          <a:latin typeface="Calibri" pitchFamily="34" charset="0"/>
                          <a:ea typeface="MS PGothic" pitchFamily="34" charset="-128"/>
                        </a:rPr>
                        <a:t>Y</a:t>
                      </a:r>
                      <a:endParaRPr kumimoji="0" lang="en-US" sz="1400" b="0" i="0" u="none" strike="noStrike" cap="none" normalizeH="0" baseline="0" smtClean="0">
                        <a:ln>
                          <a:noFill/>
                        </a:ln>
                        <a:solidFill>
                          <a:srgbClr val="000000"/>
                        </a:solidFill>
                        <a:effectLst/>
                        <a:latin typeface="Calibri" pitchFamily="34" charset="0"/>
                        <a:ea typeface="MS PGothic" pitchFamily="34" charset="-128"/>
                      </a:endParaRP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 </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 - A record of the meetings (e.g., summary, key decisions, action items) was published within 14 days &gt; 90% of the time</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5</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T</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1" i="0" u="none" strike="noStrike" cap="none" normalizeH="0" baseline="0" smtClean="0">
                          <a:ln>
                            <a:noFill/>
                          </a:ln>
                          <a:solidFill>
                            <a:srgbClr val="339966"/>
                          </a:solidFill>
                          <a:effectLst/>
                          <a:latin typeface="Calibri" pitchFamily="34" charset="0"/>
                          <a:ea typeface="MS PGothic" pitchFamily="34" charset="-128"/>
                        </a:rPr>
                        <a:t>Y</a:t>
                      </a:r>
                      <a:endParaRPr kumimoji="0" lang="en-US" sz="1400" b="0" i="0" u="none" strike="noStrike" cap="none" normalizeH="0" baseline="0" smtClean="0">
                        <a:ln>
                          <a:noFill/>
                        </a:ln>
                        <a:solidFill>
                          <a:srgbClr val="000000"/>
                        </a:solidFill>
                        <a:effectLst/>
                        <a:latin typeface="Calibri" pitchFamily="34" charset="0"/>
                        <a:ea typeface="MS PGothic" pitchFamily="34" charset="-128"/>
                      </a:endParaRP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 </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Does the organization have a web or wiki presence?</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6</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T</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Calibri" pitchFamily="34" charset="0"/>
                          <a:ea typeface="MS PGothic" pitchFamily="34" charset="-128"/>
                        </a:rPr>
                        <a:t>N</a:t>
                      </a:r>
                      <a:endParaRPr kumimoji="0" lang="en-US" sz="1400" b="0" i="0" u="none" strike="noStrike" cap="none" normalizeH="0" baseline="0" smtClean="0">
                        <a:ln>
                          <a:noFill/>
                        </a:ln>
                        <a:solidFill>
                          <a:srgbClr val="000000"/>
                        </a:solidFill>
                        <a:effectLst/>
                        <a:latin typeface="Calibri" pitchFamily="34" charset="0"/>
                        <a:ea typeface="MS PGothic" pitchFamily="34" charset="-128"/>
                      </a:endParaRP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 </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A record of all meetings (see above definition) is made available on the organization's web or wiki site.</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7</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O</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1" i="0" u="none" strike="noStrike" cap="none" normalizeH="0" baseline="0" smtClean="0">
                          <a:ln>
                            <a:noFill/>
                          </a:ln>
                          <a:solidFill>
                            <a:srgbClr val="339966"/>
                          </a:solidFill>
                          <a:effectLst/>
                          <a:latin typeface="Calibri" pitchFamily="34" charset="0"/>
                          <a:ea typeface="MS PGothic" pitchFamily="34" charset="-128"/>
                        </a:rPr>
                        <a:t>Y</a:t>
                      </a:r>
                      <a:endParaRPr kumimoji="0" lang="en-US" sz="1400" b="0" i="0" u="none" strike="noStrike" cap="none" normalizeH="0" baseline="0" smtClean="0">
                        <a:ln>
                          <a:noFill/>
                        </a:ln>
                        <a:solidFill>
                          <a:srgbClr val="000000"/>
                        </a:solidFill>
                        <a:effectLst/>
                        <a:latin typeface="Calibri" pitchFamily="34" charset="0"/>
                        <a:ea typeface="MS PGothic" pitchFamily="34" charset="-128"/>
                      </a:endParaRP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MS PGothic" pitchFamily="34" charset="-128"/>
                        </a:rPr>
                        <a:t> </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ts val="13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MS PGothic" pitchFamily="34" charset="-128"/>
                        </a:rPr>
                        <a:t>Does the organization maintain an archived public e-mail distribution list?</a:t>
                      </a:r>
                    </a:p>
                  </a:txBody>
                  <a:tcPr marL="100096" marR="100096" marT="47625" marB="476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4307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6B0BBC6-CD4F-4E5E-963A-5341FF37D83F}" type="slidenum">
              <a:rPr lang="en-US" sz="1800">
                <a:solidFill>
                  <a:srgbClr val="FFFFFF"/>
                </a:solidFill>
              </a:rPr>
              <a:pPr eaLnBrk="1" hangingPunct="1"/>
              <a:t>14</a:t>
            </a:fld>
            <a:endParaRPr lang="en-US" sz="1800">
              <a:solidFill>
                <a:srgbClr val="FFFFFF"/>
              </a:solidFill>
            </a:endParaRPr>
          </a:p>
        </p:txBody>
      </p:sp>
      <p:sp>
        <p:nvSpPr>
          <p:cNvPr id="7" name="Title 3"/>
          <p:cNvSpPr>
            <a:spLocks noGrp="1"/>
          </p:cNvSpPr>
          <p:nvPr>
            <p:ph type="title"/>
          </p:nvPr>
        </p:nvSpPr>
        <p:spPr bwMode="auto">
          <a:xfrm>
            <a:off x="304800" y="152400"/>
            <a:ext cx="8534400" cy="83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z="4800" b="1" dirty="0" smtClean="0">
                <a:solidFill>
                  <a:schemeClr val="accent2">
                    <a:lumMod val="50000"/>
                  </a:schemeClr>
                </a:solidFill>
                <a:effectLst>
                  <a:outerShdw blurRad="38100" dist="38100" dir="2700000" algn="tl">
                    <a:srgbClr val="C0C0C0"/>
                  </a:outerShdw>
                </a:effectLst>
                <a:latin typeface="Trebuchet MS" pitchFamily="34" charset="0"/>
              </a:rPr>
              <a:t>Example</a:t>
            </a:r>
          </a:p>
        </p:txBody>
      </p:sp>
      <p:sp>
        <p:nvSpPr>
          <p:cNvPr id="8" name="TextBox 7"/>
          <p:cNvSpPr txBox="1"/>
          <p:nvPr/>
        </p:nvSpPr>
        <p:spPr>
          <a:xfrm>
            <a:off x="4191000" y="528638"/>
            <a:ext cx="4535488" cy="461962"/>
          </a:xfrm>
          <a:prstGeom prst="rect">
            <a:avLst/>
          </a:prstGeom>
          <a:noFill/>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b="1" i="1" dirty="0">
                <a:solidFill>
                  <a:srgbClr val="C00000"/>
                </a:solidFill>
                <a:effectLst>
                  <a:outerShdw blurRad="38100" dist="38100" dir="2700000" algn="tl">
                    <a:srgbClr val="C0C0C0"/>
                  </a:outerShdw>
                </a:effectLst>
                <a:cs typeface="Arial" pitchFamily="34" charset="0"/>
              </a:rPr>
              <a:t>From Section 5.0 Communications</a:t>
            </a:r>
          </a:p>
        </p:txBody>
      </p:sp>
      <p:sp>
        <p:nvSpPr>
          <p:cNvPr id="43074" name="Rectangle 8"/>
          <p:cNvSpPr>
            <a:spLocks noChangeArrowheads="1"/>
          </p:cNvSpPr>
          <p:nvPr/>
        </p:nvSpPr>
        <p:spPr bwMode="auto">
          <a:xfrm>
            <a:off x="2851150" y="5887831"/>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dirty="0">
                <a:solidFill>
                  <a:srgbClr val="7F7F7F"/>
                </a:solidFill>
              </a:rPr>
              <a:t>ICANN Principles (Tag): F=Fairness; O=Openness; R=Representativeness; </a:t>
            </a:r>
          </a:p>
          <a:p>
            <a:r>
              <a:rPr lang="en-US" sz="1200" b="1" i="1" dirty="0">
                <a:solidFill>
                  <a:srgbClr val="7F7F7F"/>
                </a:solidFill>
              </a:rPr>
              <a:t>T=Transparency; and A=Accountability. </a:t>
            </a:r>
          </a:p>
        </p:txBody>
      </p:sp>
      <p:graphicFrame>
        <p:nvGraphicFramePr>
          <p:cNvPr id="10" name="Table 9"/>
          <p:cNvGraphicFramePr>
            <a:graphicFrameLocks noGrp="1"/>
          </p:cNvGraphicFramePr>
          <p:nvPr>
            <p:extLst>
              <p:ext uri="{D42A27DB-BD31-4B8C-83A1-F6EECF244321}">
                <p14:modId xmlns:p14="http://schemas.microsoft.com/office/powerpoint/2010/main" val="3938037806"/>
              </p:ext>
            </p:extLst>
          </p:nvPr>
        </p:nvGraphicFramePr>
        <p:xfrm>
          <a:off x="2821654" y="4911216"/>
          <a:ext cx="5530849" cy="741364"/>
        </p:xfrm>
        <a:graphic>
          <a:graphicData uri="http://schemas.openxmlformats.org/drawingml/2006/table">
            <a:tbl>
              <a:tblPr firstRow="1" bandRow="1">
                <a:tableStyleId>{21E4AEA4-8DFA-4A89-87EB-49C32662AFE0}</a:tableStyleId>
              </a:tblPr>
              <a:tblGrid>
                <a:gridCol w="622220"/>
                <a:gridCol w="414814"/>
                <a:gridCol w="1706463"/>
                <a:gridCol w="1219332"/>
                <a:gridCol w="1568020"/>
              </a:tblGrid>
              <a:tr h="370682">
                <a:tc>
                  <a:txBody>
                    <a:bodyPr/>
                    <a:lstStyle/>
                    <a:p>
                      <a:pPr algn="ctr" fontAlgn="t">
                        <a:lnSpc>
                          <a:spcPts val="1300"/>
                        </a:lnSpc>
                      </a:pPr>
                      <a:r>
                        <a:rPr lang="en-US" sz="1400" dirty="0">
                          <a:effectLst/>
                        </a:rPr>
                        <a:t>Rating</a:t>
                      </a:r>
                      <a:endParaRPr lang="en-US" sz="1400" b="0" dirty="0">
                        <a:solidFill>
                          <a:schemeClr val="bg1"/>
                        </a:solidFill>
                        <a:effectLst/>
                      </a:endParaRPr>
                    </a:p>
                  </a:txBody>
                  <a:tcPr marL="66682" marR="66682" marT="47605" marB="47605"/>
                </a:tc>
                <a:tc>
                  <a:txBody>
                    <a:bodyPr/>
                    <a:lstStyle/>
                    <a:p>
                      <a:pPr algn="ctr" fontAlgn="t">
                        <a:lnSpc>
                          <a:spcPts val="1300"/>
                        </a:lnSpc>
                      </a:pPr>
                      <a:r>
                        <a:rPr lang="en-US" sz="1400" dirty="0">
                          <a:effectLst/>
                        </a:rPr>
                        <a:t>Tag</a:t>
                      </a:r>
                      <a:endParaRPr lang="en-US" sz="1400" b="0" dirty="0">
                        <a:solidFill>
                          <a:schemeClr val="bg1"/>
                        </a:solidFill>
                        <a:effectLst/>
                      </a:endParaRPr>
                    </a:p>
                  </a:txBody>
                  <a:tcPr marL="66682" marR="66682" marT="47605" marB="47605"/>
                </a:tc>
                <a:tc>
                  <a:txBody>
                    <a:bodyPr/>
                    <a:lstStyle/>
                    <a:p>
                      <a:pPr algn="ctr" fontAlgn="t">
                        <a:lnSpc>
                          <a:spcPts val="1300"/>
                        </a:lnSpc>
                      </a:pPr>
                      <a:r>
                        <a:rPr lang="en-US" sz="1400" dirty="0">
                          <a:effectLst/>
                        </a:rPr>
                        <a:t>Applicable Criteria</a:t>
                      </a:r>
                      <a:endParaRPr lang="en-US" sz="1400" b="0" dirty="0">
                        <a:solidFill>
                          <a:schemeClr val="bg1"/>
                        </a:solidFill>
                        <a:effectLst/>
                      </a:endParaRPr>
                    </a:p>
                  </a:txBody>
                  <a:tcPr marL="66682" marR="66682" marT="47605" marB="47605"/>
                </a:tc>
                <a:tc>
                  <a:txBody>
                    <a:bodyPr/>
                    <a:lstStyle/>
                    <a:p>
                      <a:pPr algn="ctr" fontAlgn="t">
                        <a:lnSpc>
                          <a:spcPts val="1300"/>
                        </a:lnSpc>
                      </a:pPr>
                      <a:r>
                        <a:rPr lang="en-US" sz="1400" dirty="0">
                          <a:effectLst/>
                        </a:rPr>
                        <a:t>Number of </a:t>
                      </a:r>
                      <a:r>
                        <a:rPr lang="en-US" sz="1400" dirty="0" err="1">
                          <a:effectLst/>
                        </a:rPr>
                        <a:t>Ys</a:t>
                      </a:r>
                      <a:endParaRPr lang="en-US" sz="1400" b="0" dirty="0">
                        <a:solidFill>
                          <a:schemeClr val="bg1"/>
                        </a:solidFill>
                        <a:effectLst/>
                      </a:endParaRPr>
                    </a:p>
                  </a:txBody>
                  <a:tcPr marL="66682" marR="66682" marT="47605" marB="47605"/>
                </a:tc>
                <a:tc>
                  <a:txBody>
                    <a:bodyPr/>
                    <a:lstStyle/>
                    <a:p>
                      <a:pPr algn="ctr" fontAlgn="t">
                        <a:lnSpc>
                          <a:spcPts val="1300"/>
                        </a:lnSpc>
                      </a:pPr>
                      <a:r>
                        <a:rPr lang="en-US" sz="1400" dirty="0">
                          <a:effectLst/>
                        </a:rPr>
                        <a:t>Percent (Score)</a:t>
                      </a:r>
                      <a:endParaRPr lang="en-US" sz="1400" b="0" dirty="0">
                        <a:solidFill>
                          <a:schemeClr val="bg1"/>
                        </a:solidFill>
                        <a:effectLst/>
                      </a:endParaRPr>
                    </a:p>
                  </a:txBody>
                  <a:tcPr marL="66682" marR="66682" marT="47605" marB="47605"/>
                </a:tc>
              </a:tr>
              <a:tr h="370682">
                <a:tc>
                  <a:txBody>
                    <a:bodyPr/>
                    <a:lstStyle/>
                    <a:p>
                      <a:pPr algn="ctr" fontAlgn="t">
                        <a:lnSpc>
                          <a:spcPts val="1300"/>
                        </a:lnSpc>
                      </a:pPr>
                      <a:r>
                        <a:rPr lang="en-US" sz="1400" b="1" dirty="0">
                          <a:effectLst/>
                        </a:rPr>
                        <a:t>3</a:t>
                      </a:r>
                      <a:endParaRPr lang="en-US" sz="1400" b="1" dirty="0">
                        <a:solidFill>
                          <a:srgbClr val="000000"/>
                        </a:solidFill>
                        <a:effectLst/>
                      </a:endParaRPr>
                    </a:p>
                  </a:txBody>
                  <a:tcPr marL="66682" marR="66682" marT="47605" marB="47605"/>
                </a:tc>
                <a:tc>
                  <a:txBody>
                    <a:bodyPr/>
                    <a:lstStyle/>
                    <a:p>
                      <a:pPr algn="l" fontAlgn="t">
                        <a:lnSpc>
                          <a:spcPts val="1300"/>
                        </a:lnSpc>
                      </a:pPr>
                      <a:r>
                        <a:rPr lang="en-US" sz="1400" b="1" dirty="0">
                          <a:effectLst/>
                        </a:rPr>
                        <a:t>(*)</a:t>
                      </a:r>
                      <a:endParaRPr lang="en-US" sz="1400" b="1" dirty="0">
                        <a:solidFill>
                          <a:srgbClr val="000000"/>
                        </a:solidFill>
                        <a:effectLst/>
                      </a:endParaRPr>
                    </a:p>
                  </a:txBody>
                  <a:tcPr marL="66682" marR="66682" marT="47605" marB="47605"/>
                </a:tc>
                <a:tc>
                  <a:txBody>
                    <a:bodyPr/>
                    <a:lstStyle/>
                    <a:p>
                      <a:pPr algn="ctr" fontAlgn="t">
                        <a:lnSpc>
                          <a:spcPts val="1300"/>
                        </a:lnSpc>
                      </a:pPr>
                      <a:r>
                        <a:rPr lang="en-US" sz="1400" b="1" dirty="0">
                          <a:effectLst/>
                        </a:rPr>
                        <a:t>7</a:t>
                      </a:r>
                      <a:endParaRPr lang="en-US" sz="1400" b="1" dirty="0">
                        <a:solidFill>
                          <a:srgbClr val="000000"/>
                        </a:solidFill>
                        <a:effectLst/>
                      </a:endParaRPr>
                    </a:p>
                  </a:txBody>
                  <a:tcPr marL="66682" marR="66682" marT="47605" marB="47605"/>
                </a:tc>
                <a:tc>
                  <a:txBody>
                    <a:bodyPr/>
                    <a:lstStyle/>
                    <a:p>
                      <a:pPr algn="ctr" fontAlgn="t">
                        <a:lnSpc>
                          <a:spcPts val="1300"/>
                        </a:lnSpc>
                      </a:pPr>
                      <a:r>
                        <a:rPr lang="en-US" sz="1400" b="1" dirty="0">
                          <a:effectLst/>
                        </a:rPr>
                        <a:t>4</a:t>
                      </a:r>
                      <a:endParaRPr lang="en-US" sz="1400" b="1" dirty="0">
                        <a:solidFill>
                          <a:schemeClr val="tx1"/>
                        </a:solidFill>
                        <a:effectLst/>
                      </a:endParaRPr>
                    </a:p>
                  </a:txBody>
                  <a:tcPr marL="66682" marR="66682" marT="47605" marB="47605"/>
                </a:tc>
                <a:tc>
                  <a:txBody>
                    <a:bodyPr/>
                    <a:lstStyle/>
                    <a:p>
                      <a:pPr algn="ctr" fontAlgn="t">
                        <a:lnSpc>
                          <a:spcPts val="1300"/>
                        </a:lnSpc>
                      </a:pPr>
                      <a:r>
                        <a:rPr lang="en-US" sz="1400" b="1" dirty="0">
                          <a:effectLst/>
                        </a:rPr>
                        <a:t>57</a:t>
                      </a:r>
                      <a:endParaRPr lang="en-US" sz="1400" b="1" dirty="0">
                        <a:solidFill>
                          <a:srgbClr val="000000"/>
                        </a:solidFill>
                        <a:effectLst/>
                      </a:endParaRPr>
                    </a:p>
                  </a:txBody>
                  <a:tcPr marL="66682" marR="66682" marT="47605" marB="47605"/>
                </a:tc>
              </a:tr>
            </a:tbl>
          </a:graphicData>
        </a:graphic>
      </p:graphicFrame>
      <p:pic>
        <p:nvPicPr>
          <p:cNvPr id="43095" name="Picture 2" descr="C:\Users\Ken Bour\AppData\Local\Microsoft\Windows\Temporary Internet Files\Content.IE5\Q0G1YUZA\MP90031418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4721944"/>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ght Arrow 10"/>
          <p:cNvSpPr>
            <a:spLocks noChangeArrowheads="1"/>
          </p:cNvSpPr>
          <p:nvPr/>
        </p:nvSpPr>
        <p:spPr bwMode="auto">
          <a:xfrm>
            <a:off x="1752600" y="5183600"/>
            <a:ext cx="838200" cy="214312"/>
          </a:xfrm>
          <a:prstGeom prst="rightArrow">
            <a:avLst>
              <a:gd name="adj1" fmla="val 50000"/>
              <a:gd name="adj2" fmla="val 49885"/>
            </a:avLst>
          </a:prstGeom>
          <a:solidFill>
            <a:srgbClr val="FCD5B5"/>
          </a:solidFill>
          <a:ln w="6350">
            <a:solidFill>
              <a:srgbClr val="4A7EBB"/>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Tree>
    <p:extLst>
      <p:ext uri="{BB962C8B-B14F-4D97-AF65-F5344CB8AC3E}">
        <p14:creationId xmlns:p14="http://schemas.microsoft.com/office/powerpoint/2010/main" val="367397184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4AB9D92F-E238-47E7-A242-7FD1CC627306}" type="slidenum">
              <a:rPr lang="en-US" sz="1800">
                <a:solidFill>
                  <a:srgbClr val="FFFFFF"/>
                </a:solidFill>
              </a:rPr>
              <a:pPr eaLnBrk="1" hangingPunct="1"/>
              <a:t>15</a:t>
            </a:fld>
            <a:endParaRPr lang="en-US" sz="1800">
              <a:solidFill>
                <a:srgbClr val="FFFFFF"/>
              </a:solidFill>
            </a:endParaRPr>
          </a:p>
        </p:txBody>
      </p:sp>
      <p:sp>
        <p:nvSpPr>
          <p:cNvPr id="8" name="Title 3"/>
          <p:cNvSpPr>
            <a:spLocks noGrp="1"/>
          </p:cNvSpPr>
          <p:nvPr>
            <p:ph type="title"/>
          </p:nvPr>
        </p:nvSpPr>
        <p:spPr bwMode="auto">
          <a:xfrm>
            <a:off x="304800" y="196644"/>
            <a:ext cx="8534400" cy="94635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z="4800" b="1" dirty="0" smtClean="0">
                <a:solidFill>
                  <a:schemeClr val="accent2">
                    <a:lumMod val="50000"/>
                  </a:schemeClr>
                </a:solidFill>
                <a:effectLst>
                  <a:outerShdw blurRad="38100" dist="38100" dir="2700000" algn="tl">
                    <a:srgbClr val="C0C0C0"/>
                  </a:outerShdw>
                </a:effectLst>
                <a:latin typeface="Trebuchet MS" pitchFamily="34" charset="0"/>
              </a:rPr>
              <a:t>Overall Assessment?</a:t>
            </a:r>
          </a:p>
        </p:txBody>
      </p:sp>
      <p:graphicFrame>
        <p:nvGraphicFramePr>
          <p:cNvPr id="9" name="Diagram 8"/>
          <p:cNvGraphicFramePr/>
          <p:nvPr/>
        </p:nvGraphicFramePr>
        <p:xfrm>
          <a:off x="609600" y="1371600"/>
          <a:ext cx="7924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2438400" y="1752600"/>
            <a:ext cx="1270000" cy="461963"/>
          </a:xfrm>
          <a:prstGeom prst="rect">
            <a:avLst/>
          </a:prstGeom>
          <a:noFill/>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effectLst>
                  <a:outerShdw blurRad="38100" dist="38100" dir="2700000" algn="tl">
                    <a:srgbClr val="C0C0C0"/>
                  </a:outerShdw>
                </a:effectLst>
                <a:cs typeface="Arial" pitchFamily="34" charset="0"/>
              </a:rPr>
              <a:t>Option 1</a:t>
            </a:r>
          </a:p>
        </p:txBody>
      </p:sp>
      <p:sp>
        <p:nvSpPr>
          <p:cNvPr id="11" name="TextBox 10"/>
          <p:cNvSpPr txBox="1"/>
          <p:nvPr/>
        </p:nvSpPr>
        <p:spPr>
          <a:xfrm>
            <a:off x="5130800" y="1752600"/>
            <a:ext cx="1270000" cy="461963"/>
          </a:xfrm>
          <a:prstGeom prst="rect">
            <a:avLst/>
          </a:prstGeom>
          <a:noFill/>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effectLst>
                  <a:outerShdw blurRad="38100" dist="38100" dir="2700000" algn="tl">
                    <a:srgbClr val="C0C0C0"/>
                  </a:outerShdw>
                </a:effectLst>
                <a:cs typeface="Arial" pitchFamily="34" charset="0"/>
              </a:rPr>
              <a:t>Option 2</a:t>
            </a:r>
          </a:p>
        </p:txBody>
      </p:sp>
      <p:sp>
        <p:nvSpPr>
          <p:cNvPr id="45062" name="TextBox 12"/>
          <p:cNvSpPr txBox="1">
            <a:spLocks noChangeArrowheads="1"/>
          </p:cNvSpPr>
          <p:nvPr/>
        </p:nvSpPr>
        <p:spPr bwMode="auto">
          <a:xfrm>
            <a:off x="1833719" y="6243846"/>
            <a:ext cx="33512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600" i="1" dirty="0"/>
              <a:t>(*) Could also be a weighted average</a:t>
            </a:r>
          </a:p>
        </p:txBody>
      </p:sp>
    </p:spTree>
    <p:extLst>
      <p:ext uri="{BB962C8B-B14F-4D97-AF65-F5344CB8AC3E}">
        <p14:creationId xmlns:p14="http://schemas.microsoft.com/office/powerpoint/2010/main" val="282853010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6EE0F75D-CDE0-4B29-B744-2AC49666EAC3}" type="slidenum">
              <a:rPr lang="en-US" sz="1800">
                <a:solidFill>
                  <a:srgbClr val="FFFFFF"/>
                </a:solidFill>
              </a:rPr>
              <a:pPr eaLnBrk="1" hangingPunct="1"/>
              <a:t>16</a:t>
            </a:fld>
            <a:endParaRPr lang="en-US" sz="1800">
              <a:solidFill>
                <a:srgbClr val="FFFFFF"/>
              </a:solidFill>
            </a:endParaRPr>
          </a:p>
        </p:txBody>
      </p:sp>
      <p:sp>
        <p:nvSpPr>
          <p:cNvPr id="33794" name="Title 3"/>
          <p:cNvSpPr>
            <a:spLocks noGrp="1"/>
          </p:cNvSpPr>
          <p:nvPr>
            <p:ph type="title"/>
          </p:nvPr>
        </p:nvSpPr>
        <p:spPr bwMode="auto">
          <a:xfrm>
            <a:off x="304800" y="108158"/>
            <a:ext cx="8428038" cy="91685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z="4800" b="1" dirty="0" smtClean="0">
                <a:solidFill>
                  <a:schemeClr val="accent2">
                    <a:lumMod val="50000"/>
                  </a:schemeClr>
                </a:solidFill>
                <a:effectLst>
                  <a:outerShdw blurRad="38100" dist="38100" dir="2700000" algn="tl">
                    <a:srgbClr val="C0C0C0"/>
                  </a:outerShdw>
                </a:effectLst>
                <a:latin typeface="Trebuchet MS" pitchFamily="34" charset="0"/>
              </a:rPr>
              <a:t>GNSO Development on Wiki</a:t>
            </a:r>
          </a:p>
        </p:txBody>
      </p:sp>
      <p:sp>
        <p:nvSpPr>
          <p:cNvPr id="31749" name="TextBox 3">
            <a:hlinkClick r:id="rId2"/>
          </p:cNvPr>
          <p:cNvSpPr txBox="1">
            <a:spLocks noChangeArrowheads="1"/>
          </p:cNvSpPr>
          <p:nvPr/>
        </p:nvSpPr>
        <p:spPr bwMode="auto">
          <a:xfrm>
            <a:off x="2743200" y="5562600"/>
            <a:ext cx="61991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auto" hangingPunct="1">
              <a:spcBef>
                <a:spcPts val="0"/>
              </a:spcBef>
              <a:spcAft>
                <a:spcPts val="0"/>
              </a:spcAft>
              <a:defRPr/>
            </a:pPr>
            <a:r>
              <a:rPr lang="en-US" sz="1400" b="1" dirty="0" smtClean="0">
                <a:solidFill>
                  <a:srgbClr val="C00000"/>
                </a:solidFill>
                <a:latin typeface="+mn-lt"/>
              </a:rPr>
              <a:t>Work-in-Progress at this Wiki link: </a:t>
            </a:r>
          </a:p>
          <a:p>
            <a:pPr eaLnBrk="1" fontAlgn="auto" hangingPunct="1">
              <a:spcBef>
                <a:spcPts val="0"/>
              </a:spcBef>
              <a:spcAft>
                <a:spcPts val="0"/>
              </a:spcAft>
              <a:defRPr/>
            </a:pPr>
            <a:r>
              <a:rPr lang="en-US" sz="1400" b="1" dirty="0" smtClean="0">
                <a:solidFill>
                  <a:srgbClr val="0000FF"/>
                </a:solidFill>
                <a:latin typeface="+mn-lt"/>
                <a:hlinkClick r:id="rId2"/>
              </a:rPr>
              <a:t>https://community.icann.org/display/GNSO/GNSO+Review+Plan+Framework</a:t>
            </a:r>
            <a:endParaRPr lang="en-US" sz="1400" b="1" dirty="0" smtClean="0">
              <a:solidFill>
                <a:srgbClr val="0000FF"/>
              </a:solidFill>
              <a:latin typeface="+mn-lt"/>
            </a:endParaRPr>
          </a:p>
          <a:p>
            <a:pPr eaLnBrk="1" fontAlgn="auto" hangingPunct="1">
              <a:spcBef>
                <a:spcPts val="0"/>
              </a:spcBef>
              <a:spcAft>
                <a:spcPts val="0"/>
              </a:spcAft>
              <a:defRPr/>
            </a:pPr>
            <a:endParaRPr lang="en-US" sz="1400" b="1" dirty="0" smtClean="0">
              <a:solidFill>
                <a:srgbClr val="0000FF"/>
              </a:solidFill>
              <a:latin typeface="+mn-lt"/>
            </a:endParaRPr>
          </a:p>
        </p:txBody>
      </p:sp>
      <p:pic>
        <p:nvPicPr>
          <p:cNvPr id="2662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270000"/>
            <a:ext cx="6122988" cy="4121150"/>
          </a:xfrm>
          <a:prstGeom prst="rect">
            <a:avLst/>
          </a:prstGeom>
          <a:noFill/>
          <a:ln w="88900" cap="sq" cmpd="thickThin">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2" name="Picture 8" descr="C:\Users\Ken Bour\AppData\Local\Microsoft\Windows\Temporary Internet Files\Content.IE5\Y6KOWLU9\MP90028764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96" y="1752600"/>
            <a:ext cx="2174876" cy="3048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91783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770519257"/>
              </p:ext>
            </p:extLst>
          </p:nvPr>
        </p:nvGraphicFramePr>
        <p:xfrm>
          <a:off x="2743200" y="1397000"/>
          <a:ext cx="61722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7D0D08D-D034-4852-84A0-8DE94722755C}" type="slidenum">
              <a:rPr lang="en-US" sz="1800">
                <a:solidFill>
                  <a:srgbClr val="FFFFFF"/>
                </a:solidFill>
              </a:rPr>
              <a:pPr eaLnBrk="1" hangingPunct="1"/>
              <a:t>2</a:t>
            </a:fld>
            <a:endParaRPr lang="en-US" sz="1800">
              <a:solidFill>
                <a:srgbClr val="FFFFFF"/>
              </a:solidFill>
            </a:endParaRPr>
          </a:p>
        </p:txBody>
      </p:sp>
      <p:sp>
        <p:nvSpPr>
          <p:cNvPr id="32769" name="Title 1"/>
          <p:cNvSpPr>
            <a:spLocks noGrp="1"/>
          </p:cNvSpPr>
          <p:nvPr>
            <p:ph type="title"/>
          </p:nvPr>
        </p:nvSpPr>
        <p:spPr bwMode="auto">
          <a:xfrm>
            <a:off x="304800" y="235974"/>
            <a:ext cx="8428038" cy="90702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z="4800" b="1" dirty="0" smtClean="0">
                <a:solidFill>
                  <a:schemeClr val="accent2">
                    <a:lumMod val="50000"/>
                  </a:schemeClr>
                </a:solidFill>
                <a:effectLst>
                  <a:outerShdw blurRad="38100" dist="38100" dir="2700000" algn="tl">
                    <a:srgbClr val="C0C0C0"/>
                  </a:outerShdw>
                </a:effectLst>
                <a:latin typeface="Trebuchet MS" pitchFamily="34" charset="0"/>
              </a:rPr>
              <a:t>Why A New Framework?</a:t>
            </a:r>
          </a:p>
        </p:txBody>
      </p:sp>
      <p:pic>
        <p:nvPicPr>
          <p:cNvPr id="32773" name="Picture 5" descr="C:\Users\Ken Bour\AppData\Local\Microsoft\Windows\Temporary Internet Files\Content.IE5\Y6KOWLU9\MP900387254[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7400918">
            <a:off x="-284840" y="2262209"/>
            <a:ext cx="3139421" cy="224010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82098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effectLst>
                  <a:outerShdw blurRad="38100" dist="38100" dir="2700000" algn="tl">
                    <a:srgbClr val="C0C0C0"/>
                  </a:outerShdw>
                </a:effectLst>
                <a:latin typeface="Trebuchet MS" pitchFamily="34" charset="0"/>
              </a:rPr>
              <a:t>Organizational Review Cycle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92415870"/>
              </p:ext>
            </p:extLst>
          </p:nvPr>
        </p:nvGraphicFramePr>
        <p:xfrm>
          <a:off x="351506" y="1927653"/>
          <a:ext cx="7772400" cy="4050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Program Files (x86)\Microsoft Office\MEDIA\CAGCAT10\j023413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4301" y="3163354"/>
            <a:ext cx="854220" cy="9083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47703" y="4226061"/>
            <a:ext cx="1175963" cy="646331"/>
          </a:xfrm>
          <a:prstGeom prst="rect">
            <a:avLst/>
          </a:prstGeom>
          <a:noFill/>
        </p:spPr>
        <p:txBody>
          <a:bodyPr wrap="none" rtlCol="0">
            <a:spAutoFit/>
          </a:bodyPr>
          <a:lstStyle/>
          <a:p>
            <a:pPr algn="ctr"/>
            <a:r>
              <a:rPr lang="en-US" dirty="0" smtClean="0"/>
              <a:t>5 Year</a:t>
            </a:r>
          </a:p>
          <a:p>
            <a:pPr algn="ctr"/>
            <a:r>
              <a:rPr lang="en-US" dirty="0" smtClean="0"/>
              <a:t>Cycle Start</a:t>
            </a:r>
            <a:endParaRPr lang="en-US" dirty="0"/>
          </a:p>
        </p:txBody>
      </p:sp>
    </p:spTree>
    <p:extLst>
      <p:ext uri="{BB962C8B-B14F-4D97-AF65-F5344CB8AC3E}">
        <p14:creationId xmlns:p14="http://schemas.microsoft.com/office/powerpoint/2010/main" val="4064347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8"/>
            <a:ext cx="8428756" cy="913263"/>
          </a:xfrm>
        </p:spPr>
        <p:txBody>
          <a:bodyPr/>
          <a:lstStyle/>
          <a:p>
            <a:pPr algn="ctr"/>
            <a:r>
              <a:rPr lang="en-US" sz="4800" b="1" dirty="0" smtClean="0">
                <a:solidFill>
                  <a:schemeClr val="tx2"/>
                </a:solidFill>
                <a:effectLst>
                  <a:outerShdw blurRad="38100" dist="38100" dir="2700000" algn="tl">
                    <a:srgbClr val="C0C0C0"/>
                  </a:outerShdw>
                </a:effectLst>
                <a:latin typeface="Trebuchet MS" pitchFamily="34" charset="0"/>
              </a:rPr>
              <a:t>Review Activities</a:t>
            </a:r>
            <a:endParaRPr lang="en-US" sz="4800" b="1" dirty="0">
              <a:solidFill>
                <a:schemeClr val="tx2"/>
              </a:solidFill>
              <a:effectLst>
                <a:outerShdw blurRad="38100" dist="38100" dir="2700000" algn="tl">
                  <a:srgbClr val="C0C0C0"/>
                </a:outerShdw>
              </a:effectLst>
              <a:latin typeface="Trebuchet MS" pitchFamily="34" charset="0"/>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2878271794"/>
              </p:ext>
            </p:extLst>
          </p:nvPr>
        </p:nvGraphicFramePr>
        <p:xfrm>
          <a:off x="873405" y="1219268"/>
          <a:ext cx="7608620" cy="2225040"/>
        </p:xfrm>
        <a:graphic>
          <a:graphicData uri="http://schemas.openxmlformats.org/drawingml/2006/table">
            <a:tbl>
              <a:tblPr firstRow="1" bandRow="1">
                <a:tableStyleId>{073A0DAA-6AF3-43AB-8588-CEC1D06C72B9}</a:tableStyleId>
              </a:tblPr>
              <a:tblGrid>
                <a:gridCol w="742444"/>
                <a:gridCol w="2227102"/>
                <a:gridCol w="2141534"/>
                <a:gridCol w="2497540"/>
              </a:tblGrid>
              <a:tr h="370840">
                <a:tc>
                  <a:txBody>
                    <a:bodyPr/>
                    <a:lstStyle/>
                    <a:p>
                      <a:pPr algn="ctr"/>
                      <a:r>
                        <a:rPr lang="en-US" dirty="0" smtClean="0"/>
                        <a:t>Time</a:t>
                      </a:r>
                      <a:endParaRPr lang="en-US" dirty="0"/>
                    </a:p>
                  </a:txBody>
                  <a:tcPr anchor="ctr"/>
                </a:tc>
                <a:tc>
                  <a:txBody>
                    <a:bodyPr/>
                    <a:lstStyle/>
                    <a:p>
                      <a:pPr algn="ctr"/>
                      <a:r>
                        <a:rPr lang="en-US" dirty="0" smtClean="0"/>
                        <a:t>Activity</a:t>
                      </a:r>
                      <a:endParaRPr lang="en-US" dirty="0"/>
                    </a:p>
                  </a:txBody>
                  <a:tcPr anchor="ctr"/>
                </a:tc>
                <a:tc>
                  <a:txBody>
                    <a:bodyPr/>
                    <a:lstStyle/>
                    <a:p>
                      <a:pPr algn="ctr"/>
                      <a:r>
                        <a:rPr lang="en-US" dirty="0" smtClean="0"/>
                        <a:t>Macro</a:t>
                      </a:r>
                      <a:endParaRPr lang="en-US" dirty="0"/>
                    </a:p>
                  </a:txBody>
                  <a:tcPr anchor="ctr"/>
                </a:tc>
                <a:tc>
                  <a:txBody>
                    <a:bodyPr/>
                    <a:lstStyle/>
                    <a:p>
                      <a:pPr algn="ctr"/>
                      <a:r>
                        <a:rPr lang="en-US" dirty="0" smtClean="0"/>
                        <a:t>Micro</a:t>
                      </a:r>
                      <a:endParaRPr lang="en-US" dirty="0"/>
                    </a:p>
                  </a:txBody>
                  <a:tcPr anchor="ctr"/>
                </a:tc>
              </a:tr>
              <a:tr h="370840">
                <a:tc>
                  <a:txBody>
                    <a:bodyPr/>
                    <a:lstStyle/>
                    <a:p>
                      <a:pPr algn="ctr"/>
                      <a:r>
                        <a:rPr lang="en-US" dirty="0" smtClean="0"/>
                        <a:t>2 m</a:t>
                      </a:r>
                      <a:endParaRPr lang="en-US" dirty="0"/>
                    </a:p>
                  </a:txBody>
                  <a:tcPr/>
                </a:tc>
                <a:tc>
                  <a:txBody>
                    <a:bodyPr/>
                    <a:lstStyle/>
                    <a:p>
                      <a:r>
                        <a:rPr lang="en-US" dirty="0" smtClean="0"/>
                        <a:t>Selection</a:t>
                      </a:r>
                      <a:endParaRPr lang="en-US" dirty="0"/>
                    </a:p>
                  </a:txBody>
                  <a:tcPr/>
                </a:tc>
                <a:tc>
                  <a:txBody>
                    <a:bodyPr/>
                    <a:lstStyle/>
                    <a:p>
                      <a:r>
                        <a:rPr lang="en-US" dirty="0" smtClean="0"/>
                        <a:t>Review Committee</a:t>
                      </a:r>
                      <a:endParaRPr lang="en-US" dirty="0"/>
                    </a:p>
                  </a:txBody>
                  <a:tcPr/>
                </a:tc>
                <a:tc>
                  <a:txBody>
                    <a:bodyPr/>
                    <a:lstStyle/>
                    <a:p>
                      <a:r>
                        <a:rPr lang="en-US" dirty="0" smtClean="0"/>
                        <a:t>Consultant</a:t>
                      </a:r>
                      <a:endParaRPr lang="en-US" dirty="0"/>
                    </a:p>
                  </a:txBody>
                  <a:tcPr/>
                </a:tc>
              </a:tr>
              <a:tr h="370840">
                <a:tc>
                  <a:txBody>
                    <a:bodyPr/>
                    <a:lstStyle/>
                    <a:p>
                      <a:pPr algn="ctr"/>
                      <a:r>
                        <a:rPr lang="en-US" dirty="0" smtClean="0"/>
                        <a:t>8 m</a:t>
                      </a:r>
                      <a:endParaRPr lang="en-US" dirty="0"/>
                    </a:p>
                  </a:txBody>
                  <a:tcPr/>
                </a:tc>
                <a:tc>
                  <a:txBody>
                    <a:bodyPr/>
                    <a:lstStyle/>
                    <a:p>
                      <a:r>
                        <a:rPr lang="en-US" dirty="0" smtClean="0"/>
                        <a:t>Review</a:t>
                      </a:r>
                      <a:endParaRPr lang="en-US" dirty="0"/>
                    </a:p>
                  </a:txBody>
                  <a:tcPr/>
                </a:tc>
                <a:tc>
                  <a:txBody>
                    <a:bodyPr/>
                    <a:lstStyle/>
                    <a:p>
                      <a:r>
                        <a:rPr lang="en-US" dirty="0" smtClean="0"/>
                        <a:t>Primarily Interviews</a:t>
                      </a:r>
                      <a:endParaRPr lang="en-US" dirty="0"/>
                    </a:p>
                  </a:txBody>
                  <a:tcPr/>
                </a:tc>
                <a:tc>
                  <a:txBody>
                    <a:bodyPr/>
                    <a:lstStyle/>
                    <a:p>
                      <a:r>
                        <a:rPr lang="en-US" dirty="0" smtClean="0"/>
                        <a:t>Primarily Audit</a:t>
                      </a:r>
                      <a:endParaRPr lang="en-US" dirty="0"/>
                    </a:p>
                  </a:txBody>
                  <a:tcPr/>
                </a:tc>
              </a:tr>
              <a:tr h="370840">
                <a:tc>
                  <a:txBody>
                    <a:bodyPr/>
                    <a:lstStyle/>
                    <a:p>
                      <a:pPr algn="ctr"/>
                      <a:r>
                        <a:rPr lang="en-US" dirty="0" smtClean="0"/>
                        <a:t>2 m</a:t>
                      </a:r>
                      <a:endParaRPr lang="en-US" dirty="0"/>
                    </a:p>
                  </a:txBody>
                  <a:tcPr/>
                </a:tc>
                <a:tc>
                  <a:txBody>
                    <a:bodyPr/>
                    <a:lstStyle/>
                    <a:p>
                      <a:r>
                        <a:rPr lang="en-US" dirty="0" smtClean="0"/>
                        <a:t>Org Response</a:t>
                      </a:r>
                      <a:endParaRPr lang="en-US" dirty="0"/>
                    </a:p>
                  </a:txBody>
                  <a:tcPr/>
                </a:tc>
                <a:tc>
                  <a:txBody>
                    <a:bodyPr/>
                    <a:lstStyle/>
                    <a:p>
                      <a:r>
                        <a:rPr lang="en-US" dirty="0" smtClean="0"/>
                        <a:t>Clarification</a:t>
                      </a:r>
                      <a:endParaRPr lang="en-US" dirty="0"/>
                    </a:p>
                  </a:txBody>
                  <a:tcPr/>
                </a:tc>
                <a:tc>
                  <a:txBody>
                    <a:bodyPr/>
                    <a:lstStyle/>
                    <a:p>
                      <a:r>
                        <a:rPr lang="en-US" dirty="0" smtClean="0"/>
                        <a:t>Clarification</a:t>
                      </a:r>
                      <a:endParaRPr lang="en-US" dirty="0"/>
                    </a:p>
                  </a:txBody>
                  <a:tcPr/>
                </a:tc>
              </a:tr>
              <a:tr h="370840">
                <a:tc>
                  <a:txBody>
                    <a:bodyPr/>
                    <a:lstStyle/>
                    <a:p>
                      <a:pPr algn="ctr"/>
                      <a:r>
                        <a:rPr lang="en-US" dirty="0" smtClean="0"/>
                        <a:t>2 m</a:t>
                      </a:r>
                      <a:endParaRPr lang="en-US" dirty="0"/>
                    </a:p>
                  </a:txBody>
                  <a:tcPr/>
                </a:tc>
                <a:tc>
                  <a:txBody>
                    <a:bodyPr/>
                    <a:lstStyle/>
                    <a:p>
                      <a:r>
                        <a:rPr lang="en-US" dirty="0" smtClean="0"/>
                        <a:t>Public Comment</a:t>
                      </a:r>
                      <a:endParaRPr lang="en-US" dirty="0"/>
                    </a:p>
                  </a:txBody>
                  <a:tcPr/>
                </a:tc>
                <a:tc>
                  <a:txBody>
                    <a:bodyPr/>
                    <a:lstStyle/>
                    <a:p>
                      <a:r>
                        <a:rPr lang="en-US" dirty="0" smtClean="0"/>
                        <a:t>Remarks</a:t>
                      </a:r>
                      <a:endParaRPr lang="en-US" dirty="0"/>
                    </a:p>
                  </a:txBody>
                  <a:tcPr/>
                </a:tc>
                <a:tc>
                  <a:txBody>
                    <a:bodyPr/>
                    <a:lstStyle/>
                    <a:p>
                      <a:r>
                        <a:rPr lang="en-US" dirty="0" smtClean="0"/>
                        <a:t>Remarks</a:t>
                      </a:r>
                      <a:endParaRPr lang="en-US" dirty="0"/>
                    </a:p>
                  </a:txBody>
                  <a:tcPr/>
                </a:tc>
              </a:tr>
              <a:tr h="370840">
                <a:tc>
                  <a:txBody>
                    <a:bodyPr/>
                    <a:lstStyle/>
                    <a:p>
                      <a:pPr algn="ctr"/>
                      <a:r>
                        <a:rPr lang="en-US" dirty="0" smtClean="0"/>
                        <a:t>2 m</a:t>
                      </a:r>
                      <a:endParaRPr lang="en-US" dirty="0"/>
                    </a:p>
                  </a:txBody>
                  <a:tcPr/>
                </a:tc>
                <a:tc>
                  <a:txBody>
                    <a:bodyPr/>
                    <a:lstStyle/>
                    <a:p>
                      <a:r>
                        <a:rPr lang="en-US" dirty="0" smtClean="0"/>
                        <a:t>Implementation Plan</a:t>
                      </a:r>
                      <a:endParaRPr lang="en-US" dirty="0"/>
                    </a:p>
                  </a:txBody>
                  <a:tcPr/>
                </a:tc>
                <a:tc>
                  <a:txBody>
                    <a:bodyPr/>
                    <a:lstStyle/>
                    <a:p>
                      <a:r>
                        <a:rPr lang="en-US" dirty="0" smtClean="0"/>
                        <a:t>Develop</a:t>
                      </a:r>
                      <a:endParaRPr lang="en-US" dirty="0"/>
                    </a:p>
                  </a:txBody>
                  <a:tcPr/>
                </a:tc>
                <a:tc>
                  <a:txBody>
                    <a:bodyPr/>
                    <a:lstStyle/>
                    <a:p>
                      <a:r>
                        <a:rPr lang="en-US" dirty="0" smtClean="0"/>
                        <a:t>Develop</a:t>
                      </a:r>
                      <a:endParaRPr lang="en-US" dirty="0"/>
                    </a:p>
                  </a:txBody>
                  <a:tcPr/>
                </a:tc>
              </a:tr>
            </a:tbl>
          </a:graphicData>
        </a:graphic>
      </p:graphicFrame>
      <p:cxnSp>
        <p:nvCxnSpPr>
          <p:cNvPr id="35" name="Straight Connector 34"/>
          <p:cNvCxnSpPr/>
          <p:nvPr/>
        </p:nvCxnSpPr>
        <p:spPr>
          <a:xfrm>
            <a:off x="873405" y="3548418"/>
            <a:ext cx="2969546" cy="949441"/>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817660" y="3548418"/>
            <a:ext cx="3664366" cy="83937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21" name="Content Placeholder 4"/>
          <p:cNvGraphicFramePr>
            <a:graphicFrameLocks noGrp="1"/>
          </p:cNvGraphicFramePr>
          <p:nvPr>
            <p:ph idx="1"/>
            <p:extLst>
              <p:ext uri="{D42A27DB-BD31-4B8C-83A1-F6EECF244321}">
                <p14:modId xmlns:p14="http://schemas.microsoft.com/office/powerpoint/2010/main" val="3850719988"/>
              </p:ext>
            </p:extLst>
          </p:nvPr>
        </p:nvGraphicFramePr>
        <p:xfrm>
          <a:off x="1801872" y="4387788"/>
          <a:ext cx="4847970" cy="22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 name="Picture 2" descr="C:\Program Files (x86)\Microsoft Office\MEDIA\CAGCAT10\j023413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5486" y="5044320"/>
            <a:ext cx="513610" cy="54615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676326" y="5743369"/>
            <a:ext cx="804736" cy="400110"/>
          </a:xfrm>
          <a:prstGeom prst="rect">
            <a:avLst/>
          </a:prstGeom>
          <a:noFill/>
        </p:spPr>
        <p:txBody>
          <a:bodyPr wrap="square" rtlCol="0">
            <a:spAutoFit/>
          </a:bodyPr>
          <a:lstStyle/>
          <a:p>
            <a:pPr algn="ctr"/>
            <a:r>
              <a:rPr lang="en-US" sz="1000" dirty="0" smtClean="0"/>
              <a:t>5 Year</a:t>
            </a:r>
          </a:p>
          <a:p>
            <a:pPr algn="ctr"/>
            <a:r>
              <a:rPr lang="en-US" sz="1000" dirty="0" smtClean="0"/>
              <a:t>Cycle Start</a:t>
            </a:r>
            <a:endParaRPr lang="en-US" sz="1000" dirty="0"/>
          </a:p>
        </p:txBody>
      </p:sp>
      <p:pic>
        <p:nvPicPr>
          <p:cNvPr id="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6345" y="5505700"/>
            <a:ext cx="1255896" cy="57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82370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148" y="144203"/>
            <a:ext cx="8750710" cy="769441"/>
          </a:xfrm>
          <a:prstGeom prst="rect">
            <a:avLst/>
          </a:prstGeom>
          <a:noFill/>
        </p:spPr>
        <p:txBody>
          <a:bodyPr wrap="square" rtlCol="0">
            <a:spAutoFit/>
          </a:bodyPr>
          <a:lstStyle/>
          <a:p>
            <a:pPr algn="ctr"/>
            <a:r>
              <a:rPr lang="en-US" sz="4400" b="1" dirty="0" smtClean="0">
                <a:solidFill>
                  <a:schemeClr val="accent2">
                    <a:lumMod val="50000"/>
                  </a:schemeClr>
                </a:solidFill>
                <a:effectLst>
                  <a:outerShdw blurRad="38100" dist="38100" dir="2700000" algn="tl">
                    <a:srgbClr val="C0C0C0"/>
                  </a:outerShdw>
                </a:effectLst>
                <a:latin typeface="Trebuchet MS" pitchFamily="34" charset="0"/>
                <a:ea typeface="+mj-ea"/>
                <a:cs typeface="+mj-cs"/>
              </a:rPr>
              <a:t>Organizational Review Process</a:t>
            </a:r>
            <a:endParaRPr lang="en-US" sz="4400" b="1" dirty="0">
              <a:solidFill>
                <a:schemeClr val="accent2">
                  <a:lumMod val="50000"/>
                </a:schemeClr>
              </a:solidFill>
              <a:effectLst>
                <a:outerShdw blurRad="38100" dist="38100" dir="2700000" algn="tl">
                  <a:srgbClr val="C0C0C0"/>
                </a:outerShdw>
              </a:effectLst>
              <a:latin typeface="Trebuchet MS" pitchFamily="34" charset="0"/>
              <a:ea typeface="+mj-ea"/>
              <a:cs typeface="+mj-cs"/>
            </a:endParaRPr>
          </a:p>
        </p:txBody>
      </p:sp>
      <p:sp>
        <p:nvSpPr>
          <p:cNvPr id="7" name="TextBox 6"/>
          <p:cNvSpPr txBox="1"/>
          <p:nvPr/>
        </p:nvSpPr>
        <p:spPr>
          <a:xfrm>
            <a:off x="4355066" y="4847013"/>
            <a:ext cx="2930639" cy="1200329"/>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MICRO</a:t>
            </a:r>
          </a:p>
          <a:p>
            <a:pPr algn="ctr"/>
            <a:r>
              <a:rPr lang="en-US" sz="2400" b="1" i="1" u="sng" dirty="0" smtClean="0">
                <a:solidFill>
                  <a:srgbClr val="C00000"/>
                </a:solidFill>
                <a:effectLst>
                  <a:outerShdw blurRad="38100" dist="38100" dir="2700000" algn="tl">
                    <a:srgbClr val="000000">
                      <a:alpha val="43137"/>
                    </a:srgbClr>
                  </a:outerShdw>
                </a:effectLst>
              </a:rPr>
              <a:t>Quantitative</a:t>
            </a:r>
            <a:r>
              <a:rPr lang="en-US" sz="2400" b="1" dirty="0" smtClean="0">
                <a:solidFill>
                  <a:srgbClr val="C00000"/>
                </a:solidFill>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Review:</a:t>
            </a:r>
          </a:p>
          <a:p>
            <a:pPr algn="ctr"/>
            <a:r>
              <a:rPr lang="en-US" sz="2400" b="1" dirty="0" smtClean="0">
                <a:effectLst>
                  <a:outerShdw blurRad="38100" dist="38100" dir="2700000" algn="tl">
                    <a:srgbClr val="000000">
                      <a:alpha val="43137"/>
                    </a:srgbClr>
                  </a:outerShdw>
                </a:effectLst>
              </a:rPr>
              <a:t>External Consultant</a:t>
            </a:r>
          </a:p>
        </p:txBody>
      </p:sp>
      <p:sp>
        <p:nvSpPr>
          <p:cNvPr id="25" name="Rectangle 24"/>
          <p:cNvSpPr/>
          <p:nvPr/>
        </p:nvSpPr>
        <p:spPr>
          <a:xfrm>
            <a:off x="1091382" y="3308348"/>
            <a:ext cx="1406003" cy="114565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rgbClr val="000000"/>
                </a:solidFill>
              </a:rPr>
              <a:t>Conduct Review</a:t>
            </a:r>
            <a:br>
              <a:rPr lang="en-US" sz="1600" b="1" dirty="0" smtClean="0">
                <a:solidFill>
                  <a:srgbClr val="000000"/>
                </a:solidFill>
              </a:rPr>
            </a:br>
            <a:r>
              <a:rPr lang="en-US" sz="1600" b="1" dirty="0" smtClean="0">
                <a:solidFill>
                  <a:schemeClr val="bg1">
                    <a:lumMod val="85000"/>
                  </a:schemeClr>
                </a:solidFill>
              </a:rPr>
              <a:t> </a:t>
            </a:r>
            <a:endParaRPr lang="en-US" sz="1600" b="1" dirty="0">
              <a:solidFill>
                <a:srgbClr val="C00000"/>
              </a:solidFill>
            </a:endParaRPr>
          </a:p>
        </p:txBody>
      </p:sp>
      <p:sp>
        <p:nvSpPr>
          <p:cNvPr id="27" name="Rectangle 26"/>
          <p:cNvSpPr/>
          <p:nvPr/>
        </p:nvSpPr>
        <p:spPr>
          <a:xfrm>
            <a:off x="0" y="3304654"/>
            <a:ext cx="1091381" cy="114934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dirty="0" smtClean="0">
                <a:solidFill>
                  <a:schemeClr val="tx1"/>
                </a:solidFill>
              </a:rPr>
              <a:t>Contract &amp; Team Selection </a:t>
            </a:r>
            <a:endParaRPr lang="en-US" sz="1600" b="1" dirty="0">
              <a:solidFill>
                <a:srgbClr val="C00000"/>
              </a:solidFill>
            </a:endParaRPr>
          </a:p>
        </p:txBody>
      </p:sp>
      <p:sp>
        <p:nvSpPr>
          <p:cNvPr id="36" name="Rectangle 35"/>
          <p:cNvSpPr/>
          <p:nvPr/>
        </p:nvSpPr>
        <p:spPr>
          <a:xfrm>
            <a:off x="8318087" y="3302462"/>
            <a:ext cx="825913" cy="1150381"/>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600" b="1" dirty="0" smtClean="0">
                <a:solidFill>
                  <a:srgbClr val="000000"/>
                </a:solidFill>
              </a:rPr>
              <a:t>Revise Criteria</a:t>
            </a:r>
            <a:br>
              <a:rPr lang="en-US" sz="1600" b="1" dirty="0" smtClean="0">
                <a:solidFill>
                  <a:srgbClr val="000000"/>
                </a:solidFill>
              </a:rPr>
            </a:br>
            <a:endParaRPr lang="en-US" sz="1600" b="1" dirty="0">
              <a:solidFill>
                <a:srgbClr val="C00000"/>
              </a:solidFill>
            </a:endParaRPr>
          </a:p>
        </p:txBody>
      </p:sp>
      <p:sp>
        <p:nvSpPr>
          <p:cNvPr id="49" name="Rectangle 48"/>
          <p:cNvSpPr/>
          <p:nvPr/>
        </p:nvSpPr>
        <p:spPr>
          <a:xfrm>
            <a:off x="7570833" y="3302463"/>
            <a:ext cx="747254" cy="115153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rgbClr val="000000"/>
                </a:solidFill>
              </a:rPr>
              <a:t>Assess</a:t>
            </a:r>
            <a:br>
              <a:rPr lang="en-US" sz="1600" b="1" dirty="0" smtClean="0">
                <a:solidFill>
                  <a:srgbClr val="000000"/>
                </a:solidFill>
              </a:rPr>
            </a:br>
            <a:endParaRPr lang="en-US" sz="1600" b="1" dirty="0">
              <a:solidFill>
                <a:srgbClr val="C00000"/>
              </a:solidFill>
            </a:endParaRPr>
          </a:p>
        </p:txBody>
      </p:sp>
      <p:sp>
        <p:nvSpPr>
          <p:cNvPr id="54" name="Rectangle 53"/>
          <p:cNvSpPr/>
          <p:nvPr/>
        </p:nvSpPr>
        <p:spPr>
          <a:xfrm>
            <a:off x="5014453" y="3308348"/>
            <a:ext cx="2556380" cy="114565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dirty="0" smtClean="0">
                <a:solidFill>
                  <a:srgbClr val="000000"/>
                </a:solidFill>
              </a:rPr>
              <a:t>Operations</a:t>
            </a:r>
            <a:br>
              <a:rPr lang="en-US" sz="1600" b="1" dirty="0" smtClean="0">
                <a:solidFill>
                  <a:srgbClr val="000000"/>
                </a:solidFill>
              </a:rPr>
            </a:br>
            <a:endParaRPr lang="en-US" sz="1600" b="1" dirty="0">
              <a:solidFill>
                <a:srgbClr val="C00000"/>
              </a:solidFill>
            </a:endParaRPr>
          </a:p>
        </p:txBody>
      </p:sp>
      <p:sp>
        <p:nvSpPr>
          <p:cNvPr id="57" name="Rectangle 56"/>
          <p:cNvSpPr/>
          <p:nvPr/>
        </p:nvSpPr>
        <p:spPr>
          <a:xfrm>
            <a:off x="3539605" y="3307189"/>
            <a:ext cx="1474847" cy="114565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solidFill>
                  <a:srgbClr val="000000"/>
                </a:solidFill>
              </a:rPr>
              <a:t>Plan &amp; Implement</a:t>
            </a:r>
            <a:br>
              <a:rPr lang="en-US" sz="1600" b="1" dirty="0" smtClean="0">
                <a:solidFill>
                  <a:srgbClr val="000000"/>
                </a:solidFill>
              </a:rPr>
            </a:br>
            <a:endParaRPr lang="en-US" sz="1600" b="1" dirty="0">
              <a:solidFill>
                <a:srgbClr val="C00000"/>
              </a:solidFill>
            </a:endParaRPr>
          </a:p>
        </p:txBody>
      </p:sp>
      <p:pic>
        <p:nvPicPr>
          <p:cNvPr id="62" name="Picture 61"/>
          <p:cNvPicPr>
            <a:picLocks noChangeAspect="1"/>
          </p:cNvPicPr>
          <p:nvPr/>
        </p:nvPicPr>
        <p:blipFill>
          <a:blip r:embed="rId3"/>
          <a:stretch>
            <a:fillRect/>
          </a:stretch>
        </p:blipFill>
        <p:spPr>
          <a:xfrm>
            <a:off x="7272113" y="4896466"/>
            <a:ext cx="846512" cy="1799818"/>
          </a:xfrm>
          <a:prstGeom prst="rect">
            <a:avLst/>
          </a:prstGeom>
          <a:effectLst>
            <a:softEdge rad="0"/>
          </a:effectLst>
        </p:spPr>
      </p:pic>
      <p:sp>
        <p:nvSpPr>
          <p:cNvPr id="39" name="Rectangle 38"/>
          <p:cNvSpPr/>
          <p:nvPr/>
        </p:nvSpPr>
        <p:spPr>
          <a:xfrm>
            <a:off x="2497385" y="3303436"/>
            <a:ext cx="1042219" cy="115056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smtClean="0">
                <a:solidFill>
                  <a:srgbClr val="000000"/>
                </a:solidFill>
              </a:rPr>
              <a:t>Response &amp; Comment</a:t>
            </a:r>
            <a:br>
              <a:rPr lang="en-US" sz="1600" b="1" dirty="0" smtClean="0">
                <a:solidFill>
                  <a:srgbClr val="000000"/>
                </a:solidFill>
              </a:rPr>
            </a:br>
            <a:r>
              <a:rPr lang="en-US" sz="1600" b="1" dirty="0" smtClean="0">
                <a:solidFill>
                  <a:schemeClr val="bg1">
                    <a:lumMod val="85000"/>
                  </a:schemeClr>
                </a:solidFill>
              </a:rPr>
              <a:t> </a:t>
            </a:r>
            <a:endParaRPr lang="en-US" sz="1600" b="1" dirty="0">
              <a:solidFill>
                <a:srgbClr val="C00000"/>
              </a:solidFill>
            </a:endParaRPr>
          </a:p>
        </p:txBody>
      </p:sp>
      <p:sp>
        <p:nvSpPr>
          <p:cNvPr id="40" name="TextBox 39"/>
          <p:cNvSpPr txBox="1"/>
          <p:nvPr/>
        </p:nvSpPr>
        <p:spPr>
          <a:xfrm>
            <a:off x="0" y="1839327"/>
            <a:ext cx="2930639" cy="1200329"/>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MACRO</a:t>
            </a:r>
          </a:p>
          <a:p>
            <a:pPr algn="ctr"/>
            <a:r>
              <a:rPr lang="en-US" sz="2400" b="1" i="1" u="sng" dirty="0" smtClean="0">
                <a:solidFill>
                  <a:srgbClr val="C00000"/>
                </a:solidFill>
                <a:effectLst>
                  <a:outerShdw blurRad="38100" dist="38100" dir="2700000" algn="tl">
                    <a:srgbClr val="000000">
                      <a:alpha val="43137"/>
                    </a:srgbClr>
                  </a:outerShdw>
                </a:effectLst>
              </a:rPr>
              <a:t>Qualitative</a:t>
            </a:r>
            <a:r>
              <a:rPr lang="en-US" sz="2400" b="1" dirty="0" smtClean="0">
                <a:solidFill>
                  <a:srgbClr val="C00000"/>
                </a:solidFill>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Review:</a:t>
            </a:r>
          </a:p>
          <a:p>
            <a:pPr algn="ctr"/>
            <a:r>
              <a:rPr lang="en-US" sz="2400" b="1" dirty="0" smtClean="0">
                <a:effectLst>
                  <a:outerShdw blurRad="38100" dist="38100" dir="2700000" algn="tl">
                    <a:srgbClr val="000000">
                      <a:alpha val="43137"/>
                    </a:srgbClr>
                  </a:outerShdw>
                </a:effectLst>
              </a:rPr>
              <a:t>Community Team</a:t>
            </a:r>
          </a:p>
        </p:txBody>
      </p:sp>
      <p:pic>
        <p:nvPicPr>
          <p:cNvPr id="3075" name="Picture 3" descr="C:\Users\Ken Bour\AppData\Local\Microsoft\Windows\Temporary Internet Files\Content.IE5\SAAP61TA\MP90044314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2823" y="1955655"/>
            <a:ext cx="1901912" cy="1068281"/>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
        <p:nvSpPr>
          <p:cNvPr id="41" name="TextBox 2"/>
          <p:cNvSpPr txBox="1"/>
          <p:nvPr/>
        </p:nvSpPr>
        <p:spPr>
          <a:xfrm>
            <a:off x="2517063" y="909450"/>
            <a:ext cx="4060723"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i="1" dirty="0" smtClean="0">
                <a:solidFill>
                  <a:schemeClr val="accent1">
                    <a:lumMod val="50000"/>
                  </a:schemeClr>
                </a:solidFill>
                <a:effectLst>
                  <a:outerShdw blurRad="38100" dist="38100" dir="2700000" algn="tl">
                    <a:srgbClr val="000000">
                      <a:alpha val="43137"/>
                    </a:srgbClr>
                  </a:outerShdw>
                </a:effectLst>
              </a:rPr>
              <a:t>Five Year Cycle-Complete</a:t>
            </a:r>
            <a:endParaRPr lang="en-US" sz="2800" b="1" i="1" dirty="0">
              <a:solidFill>
                <a:schemeClr val="accent1">
                  <a:lumMod val="50000"/>
                </a:schemeClr>
              </a:solidFill>
              <a:effectLst>
                <a:outerShdw blurRad="38100" dist="38100" dir="2700000" algn="tl">
                  <a:srgbClr val="000000">
                    <a:alpha val="43137"/>
                  </a:srgbClr>
                </a:outerShdw>
              </a:effectLst>
            </a:endParaRPr>
          </a:p>
        </p:txBody>
      </p:sp>
      <p:sp>
        <p:nvSpPr>
          <p:cNvPr id="2" name="Bent-Up Arrow 1"/>
          <p:cNvSpPr/>
          <p:nvPr/>
        </p:nvSpPr>
        <p:spPr>
          <a:xfrm flipH="1">
            <a:off x="3451134" y="4857138"/>
            <a:ext cx="2231600" cy="1376516"/>
          </a:xfrm>
          <a:prstGeom prst="bentUpArrow">
            <a:avLst>
              <a:gd name="adj1" fmla="val 13571"/>
              <a:gd name="adj2" fmla="val 21429"/>
              <a:gd name="adj3" fmla="val 27858"/>
            </a:avLst>
          </a:prstGeom>
          <a:blipFill>
            <a:blip r:embed="rId5"/>
            <a:tile tx="0" ty="0" sx="100000" sy="100000" flip="none" algn="tl"/>
          </a:blip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Bent-Up Arrow 4"/>
          <p:cNvSpPr/>
          <p:nvPr/>
        </p:nvSpPr>
        <p:spPr>
          <a:xfrm flipV="1">
            <a:off x="3539605" y="1700980"/>
            <a:ext cx="2182769" cy="1216947"/>
          </a:xfrm>
          <a:prstGeom prst="bentUpArrow">
            <a:avLst>
              <a:gd name="adj1" fmla="val 16921"/>
              <a:gd name="adj2" fmla="val 22980"/>
              <a:gd name="adj3" fmla="val 25000"/>
            </a:avLst>
          </a:prstGeom>
          <a:blipFill>
            <a:blip r:embed="rId5"/>
            <a:tile tx="0" ty="0" sx="100000" sy="100000" flip="none" algn="tl"/>
          </a:blip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491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2"/>
          <p:cNvSpPr>
            <a:spLocks noGrp="1"/>
          </p:cNvSpPr>
          <p:nvPr>
            <p:ph type="sldNum" sz="quarter" idx="11"/>
          </p:nvPr>
        </p:nvSpPr>
        <p:spPr bwMode="auto">
          <a:xfrm>
            <a:off x="8732838" y="6457950"/>
            <a:ext cx="3032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l" eaLnBrk="1" hangingPunct="1"/>
            <a:fld id="{E32C8BC3-DD21-4E26-913C-A581D6117FD1}" type="slidenum">
              <a:rPr lang="en-US" sz="1800">
                <a:solidFill>
                  <a:srgbClr val="FFFFFF"/>
                </a:solidFill>
              </a:rPr>
              <a:pPr algn="l" eaLnBrk="1" hangingPunct="1"/>
              <a:t>6</a:t>
            </a:fld>
            <a:endParaRPr lang="en-US" sz="1800">
              <a:solidFill>
                <a:srgbClr val="FFFFFF"/>
              </a:solidFill>
            </a:endParaRPr>
          </a:p>
        </p:txBody>
      </p:sp>
      <p:sp>
        <p:nvSpPr>
          <p:cNvPr id="33794" name="Title 3"/>
          <p:cNvSpPr>
            <a:spLocks noGrp="1"/>
          </p:cNvSpPr>
          <p:nvPr>
            <p:ph type="title"/>
          </p:nvPr>
        </p:nvSpPr>
        <p:spPr>
          <a:xfrm>
            <a:off x="304800" y="113728"/>
            <a:ext cx="8428038" cy="914400"/>
          </a:xfrm>
          <a:extLst/>
        </p:spPr>
        <p:txBody>
          <a:bodyPr>
            <a:normAutofit/>
          </a:bodyPr>
          <a:lstStyle/>
          <a:p>
            <a:pPr algn="ctr" eaLnBrk="1" hangingPunct="1"/>
            <a:r>
              <a:rPr lang="en-US" sz="4800" b="1" dirty="0" smtClean="0">
                <a:solidFill>
                  <a:schemeClr val="tx2"/>
                </a:solidFill>
                <a:effectLst>
                  <a:outerShdw blurRad="38100" dist="38100" dir="2700000" algn="tl">
                    <a:srgbClr val="C0C0C0"/>
                  </a:outerShdw>
                </a:effectLst>
                <a:latin typeface="Trebuchet MS" pitchFamily="34" charset="0"/>
              </a:rPr>
              <a:t>A Two Pronged Approach</a:t>
            </a:r>
          </a:p>
        </p:txBody>
      </p:sp>
      <p:pic>
        <p:nvPicPr>
          <p:cNvPr id="15" name="Picture 3" descr="C:\Users\Ken Bour\AppData\Local\Microsoft\Windows\Temporary Internet Files\Content.IE5\AV0NMVKV\MP90040114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234385" y="1773004"/>
            <a:ext cx="1651850" cy="218901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76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177" y="3524622"/>
            <a:ext cx="4421823" cy="320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descr="C:\Users\Ken Bour\AppData\Local\Microsoft\Windows\Temporary Internet Files\Content.IE5\UVWBKC55\MP90043875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11616">
            <a:off x="906582" y="2362561"/>
            <a:ext cx="1769571" cy="156007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76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680" y="3757186"/>
            <a:ext cx="3554316" cy="270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itle 3"/>
          <p:cNvSpPr txBox="1">
            <a:spLocks/>
          </p:cNvSpPr>
          <p:nvPr/>
        </p:nvSpPr>
        <p:spPr bwMode="auto">
          <a:xfrm>
            <a:off x="907519" y="1248337"/>
            <a:ext cx="31580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lnSpcReduction="10000"/>
          </a:bodyPr>
          <a:lstStyle>
            <a:lvl1pPr algn="l" defTabSz="457200" rtl="0" eaLnBrk="0" fontAlgn="base" hangingPunct="0">
              <a:spcBef>
                <a:spcPct val="0"/>
              </a:spcBef>
              <a:spcAft>
                <a:spcPct val="0"/>
              </a:spcAft>
              <a:defRPr sz="4400" kern="1200">
                <a:solidFill>
                  <a:schemeClr val="tx1">
                    <a:lumMod val="50000"/>
                    <a:lumOff val="50000"/>
                  </a:schemeClr>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sz="2800" b="1" dirty="0" smtClean="0">
                <a:solidFill>
                  <a:schemeClr val="tx2"/>
                </a:solidFill>
                <a:effectLst>
                  <a:outerShdw blurRad="38100" dist="38100" dir="2700000" algn="tl">
                    <a:srgbClr val="C0C0C0"/>
                  </a:outerShdw>
                </a:effectLst>
                <a:latin typeface="Trebuchet MS" pitchFamily="34" charset="0"/>
              </a:rPr>
              <a:t>Macro Elements</a:t>
            </a:r>
          </a:p>
          <a:p>
            <a:pPr eaLnBrk="1" hangingPunct="1"/>
            <a:r>
              <a:rPr lang="en-US" sz="2800" b="1" dirty="0" smtClean="0">
                <a:solidFill>
                  <a:schemeClr val="tx2"/>
                </a:solidFill>
                <a:effectLst>
                  <a:outerShdw blurRad="38100" dist="38100" dir="2700000" algn="tl">
                    <a:srgbClr val="C0C0C0"/>
                  </a:outerShdw>
                </a:effectLst>
                <a:latin typeface="Trebuchet MS" pitchFamily="34" charset="0"/>
              </a:rPr>
              <a:t> Qualitative</a:t>
            </a:r>
          </a:p>
        </p:txBody>
      </p:sp>
      <p:sp>
        <p:nvSpPr>
          <p:cNvPr id="27" name="Title 3"/>
          <p:cNvSpPr txBox="1">
            <a:spLocks/>
          </p:cNvSpPr>
          <p:nvPr/>
        </p:nvSpPr>
        <p:spPr bwMode="auto">
          <a:xfrm>
            <a:off x="5467922" y="1309489"/>
            <a:ext cx="2747715" cy="88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defTabSz="457200" rtl="0" eaLnBrk="0" fontAlgn="base" hangingPunct="0">
              <a:spcBef>
                <a:spcPct val="0"/>
              </a:spcBef>
              <a:spcAft>
                <a:spcPct val="0"/>
              </a:spcAft>
              <a:defRPr sz="4400" kern="1200">
                <a:solidFill>
                  <a:schemeClr val="tx1">
                    <a:lumMod val="50000"/>
                    <a:lumOff val="50000"/>
                  </a:schemeClr>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sz="2800" b="1" dirty="0" smtClean="0">
                <a:solidFill>
                  <a:schemeClr val="tx2"/>
                </a:solidFill>
                <a:effectLst>
                  <a:outerShdw blurRad="38100" dist="38100" dir="2700000" algn="tl">
                    <a:srgbClr val="C0C0C0"/>
                  </a:outerShdw>
                </a:effectLst>
                <a:latin typeface="Trebuchet MS" pitchFamily="34" charset="0"/>
              </a:rPr>
              <a:t>Micro Elements</a:t>
            </a:r>
          </a:p>
          <a:p>
            <a:pPr eaLnBrk="1" hangingPunct="1"/>
            <a:r>
              <a:rPr lang="en-US" sz="2800" b="1" dirty="0" smtClean="0">
                <a:solidFill>
                  <a:schemeClr val="tx2"/>
                </a:solidFill>
                <a:effectLst>
                  <a:outerShdw blurRad="38100" dist="38100" dir="2700000" algn="tl">
                    <a:srgbClr val="C0C0C0"/>
                  </a:outerShdw>
                </a:effectLst>
                <a:latin typeface="Trebuchet MS" pitchFamily="34" charset="0"/>
              </a:rPr>
              <a:t> Quantitative</a:t>
            </a:r>
          </a:p>
        </p:txBody>
      </p:sp>
    </p:spTree>
    <p:extLst>
      <p:ext uri="{BB962C8B-B14F-4D97-AF65-F5344CB8AC3E}">
        <p14:creationId xmlns:p14="http://schemas.microsoft.com/office/powerpoint/2010/main" val="241716317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2"/>
          <p:cNvSpPr>
            <a:spLocks noGrp="1"/>
          </p:cNvSpPr>
          <p:nvPr>
            <p:ph type="sldNum" sz="quarter" idx="11"/>
          </p:nvPr>
        </p:nvSpPr>
        <p:spPr bwMode="auto">
          <a:xfrm>
            <a:off x="8732838" y="6457950"/>
            <a:ext cx="3032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l" eaLnBrk="1" hangingPunct="1"/>
            <a:fld id="{AAAF64DF-DBFC-4202-922B-502C1216E77F}" type="slidenum">
              <a:rPr lang="en-US" sz="1800">
                <a:solidFill>
                  <a:srgbClr val="FFFFFF"/>
                </a:solidFill>
              </a:rPr>
              <a:pPr algn="l" eaLnBrk="1" hangingPunct="1"/>
              <a:t>7</a:t>
            </a:fld>
            <a:endParaRPr lang="en-US" sz="1800">
              <a:solidFill>
                <a:srgbClr val="FFFFFF"/>
              </a:solidFill>
            </a:endParaRPr>
          </a:p>
        </p:txBody>
      </p:sp>
      <p:sp>
        <p:nvSpPr>
          <p:cNvPr id="33794" name="Title 3"/>
          <p:cNvSpPr>
            <a:spLocks noGrp="1"/>
          </p:cNvSpPr>
          <p:nvPr>
            <p:ph type="title"/>
          </p:nvPr>
        </p:nvSpPr>
        <p:spPr bwMode="auto">
          <a:xfrm>
            <a:off x="304800" y="304800"/>
            <a:ext cx="8428038" cy="914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z="4800" b="1" dirty="0" smtClean="0">
                <a:solidFill>
                  <a:schemeClr val="accent2">
                    <a:lumMod val="50000"/>
                  </a:schemeClr>
                </a:solidFill>
                <a:effectLst>
                  <a:outerShdw blurRad="38100" dist="38100" dir="2700000" algn="tl">
                    <a:srgbClr val="C0C0C0"/>
                  </a:outerShdw>
                </a:effectLst>
                <a:latin typeface="Trebuchet MS" pitchFamily="34" charset="0"/>
              </a:rPr>
              <a:t>Macro Elements: Qualitative</a:t>
            </a:r>
          </a:p>
        </p:txBody>
      </p:sp>
      <p:graphicFrame>
        <p:nvGraphicFramePr>
          <p:cNvPr id="4" name="Diagram 3"/>
          <p:cNvGraphicFramePr/>
          <p:nvPr>
            <p:extLst>
              <p:ext uri="{D42A27DB-BD31-4B8C-83A1-F6EECF244321}">
                <p14:modId xmlns:p14="http://schemas.microsoft.com/office/powerpoint/2010/main" val="3663251889"/>
              </p:ext>
            </p:extLst>
          </p:nvPr>
        </p:nvGraphicFramePr>
        <p:xfrm>
          <a:off x="2743200" y="1363234"/>
          <a:ext cx="6096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3797" name="Picture 5" descr="C:\Users\Ken Bour\AppData\Local\Microsoft\Windows\Temporary Internet Files\Content.IE5\UVWBKC55\MP900438755[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649" y="2495504"/>
            <a:ext cx="2506551" cy="22098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67402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type="pic" idx="1"/>
            <p:extLst>
              <p:ext uri="{D42A27DB-BD31-4B8C-83A1-F6EECF244321}">
                <p14:modId xmlns:p14="http://schemas.microsoft.com/office/powerpoint/2010/main" val="2714359198"/>
              </p:ext>
            </p:extLst>
          </p:nvPr>
        </p:nvGraphicFramePr>
        <p:xfrm>
          <a:off x="990600" y="1291148"/>
          <a:ext cx="6819900" cy="463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4"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050E207-88FF-4BD6-9000-523D284944E6}" type="slidenum">
              <a:rPr lang="en-US" sz="1800">
                <a:solidFill>
                  <a:srgbClr val="FFFFFF"/>
                </a:solidFill>
              </a:rPr>
              <a:pPr eaLnBrk="1" hangingPunct="1"/>
              <a:t>8</a:t>
            </a:fld>
            <a:endParaRPr lang="en-US" sz="1800">
              <a:solidFill>
                <a:srgbClr val="FFFFFF"/>
              </a:solidFill>
            </a:endParaRPr>
          </a:p>
        </p:txBody>
      </p:sp>
      <p:sp>
        <p:nvSpPr>
          <p:cNvPr id="6" name="Title 3"/>
          <p:cNvSpPr>
            <a:spLocks noGrp="1"/>
          </p:cNvSpPr>
          <p:nvPr>
            <p:ph type="title"/>
          </p:nvPr>
        </p:nvSpPr>
        <p:spPr bwMode="auto">
          <a:xfrm>
            <a:off x="304800" y="88492"/>
            <a:ext cx="8534400" cy="96601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sz="4800" b="1" dirty="0" smtClean="0">
                <a:solidFill>
                  <a:schemeClr val="accent2">
                    <a:lumMod val="50000"/>
                  </a:schemeClr>
                </a:solidFill>
                <a:effectLst>
                  <a:outerShdw blurRad="38100" dist="38100" dir="2700000" algn="tl">
                    <a:srgbClr val="C0C0C0"/>
                  </a:outerShdw>
                </a:effectLst>
                <a:latin typeface="Trebuchet MS" pitchFamily="34" charset="0"/>
              </a:rPr>
              <a:t>Macro Criteria-GNSO (</a:t>
            </a:r>
            <a:r>
              <a:rPr lang="en-US" sz="4800" b="1" dirty="0" smtClean="0">
                <a:solidFill>
                  <a:schemeClr val="accent2">
                    <a:lumMod val="50000"/>
                  </a:schemeClr>
                </a:solidFill>
                <a:effectLst>
                  <a:outerShdw blurRad="38100" dist="38100" dir="2700000" algn="tl">
                    <a:srgbClr val="C0C0C0"/>
                  </a:outerShdw>
                </a:effectLst>
                <a:latin typeface="Trebuchet MS" pitchFamily="34" charset="0"/>
                <a:cs typeface="Courier New"/>
              </a:rPr>
              <a:t>§</a:t>
            </a:r>
            <a:r>
              <a:rPr lang="en-US" sz="4800" b="1" dirty="0" smtClean="0">
                <a:solidFill>
                  <a:schemeClr val="accent2">
                    <a:lumMod val="50000"/>
                  </a:schemeClr>
                </a:solidFill>
                <a:effectLst>
                  <a:outerShdw blurRad="38100" dist="38100" dir="2700000" algn="tl">
                    <a:srgbClr val="C0C0C0"/>
                  </a:outerShdw>
                </a:effectLst>
                <a:latin typeface="Trebuchet MS" pitchFamily="34" charset="0"/>
              </a:rPr>
              <a:t>1)</a:t>
            </a:r>
          </a:p>
        </p:txBody>
      </p:sp>
    </p:spTree>
    <p:extLst>
      <p:ext uri="{BB962C8B-B14F-4D97-AF65-F5344CB8AC3E}">
        <p14:creationId xmlns:p14="http://schemas.microsoft.com/office/powerpoint/2010/main" val="118742654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type="pic" idx="1"/>
            <p:extLst>
              <p:ext uri="{D42A27DB-BD31-4B8C-83A1-F6EECF244321}">
                <p14:modId xmlns:p14="http://schemas.microsoft.com/office/powerpoint/2010/main" val="4167449890"/>
              </p:ext>
            </p:extLst>
          </p:nvPr>
        </p:nvGraphicFramePr>
        <p:xfrm>
          <a:off x="990600" y="757096"/>
          <a:ext cx="6819900" cy="463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4"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050E207-88FF-4BD6-9000-523D284944E6}" type="slidenum">
              <a:rPr lang="en-US" sz="1800">
                <a:solidFill>
                  <a:srgbClr val="FFFFFF"/>
                </a:solidFill>
              </a:rPr>
              <a:pPr eaLnBrk="1" hangingPunct="1"/>
              <a:t>9</a:t>
            </a:fld>
            <a:endParaRPr lang="en-US" sz="1800">
              <a:solidFill>
                <a:srgbClr val="FFFFFF"/>
              </a:solidFill>
            </a:endParaRPr>
          </a:p>
        </p:txBody>
      </p:sp>
      <p:sp>
        <p:nvSpPr>
          <p:cNvPr id="6" name="Title 3"/>
          <p:cNvSpPr>
            <a:spLocks noGrp="1"/>
          </p:cNvSpPr>
          <p:nvPr>
            <p:ph type="title"/>
          </p:nvPr>
        </p:nvSpPr>
        <p:spPr bwMode="auto">
          <a:xfrm>
            <a:off x="304800" y="88492"/>
            <a:ext cx="8534400" cy="96601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sz="4800" b="1" dirty="0" smtClean="0">
                <a:solidFill>
                  <a:schemeClr val="accent2">
                    <a:lumMod val="50000"/>
                  </a:schemeClr>
                </a:solidFill>
                <a:effectLst>
                  <a:outerShdw blurRad="38100" dist="38100" dir="2700000" algn="tl">
                    <a:srgbClr val="C0C0C0"/>
                  </a:outerShdw>
                </a:effectLst>
                <a:latin typeface="Trebuchet MS" pitchFamily="34" charset="0"/>
              </a:rPr>
              <a:t>Macro Criteria-GNSO (</a:t>
            </a:r>
            <a:r>
              <a:rPr lang="en-US" sz="4800" b="1" dirty="0">
                <a:solidFill>
                  <a:schemeClr val="accent2">
                    <a:lumMod val="50000"/>
                  </a:schemeClr>
                </a:solidFill>
                <a:effectLst>
                  <a:outerShdw blurRad="38100" dist="38100" dir="2700000" algn="tl">
                    <a:srgbClr val="C0C0C0"/>
                  </a:outerShdw>
                </a:effectLst>
                <a:latin typeface="Trebuchet MS" pitchFamily="34" charset="0"/>
                <a:cs typeface="Courier New"/>
              </a:rPr>
              <a:t>§</a:t>
            </a:r>
            <a:r>
              <a:rPr lang="en-US" sz="4800" b="1" dirty="0" smtClean="0">
                <a:solidFill>
                  <a:schemeClr val="accent2">
                    <a:lumMod val="50000"/>
                  </a:schemeClr>
                </a:solidFill>
                <a:effectLst>
                  <a:outerShdw blurRad="38100" dist="38100" dir="2700000" algn="tl">
                    <a:srgbClr val="C0C0C0"/>
                  </a:outerShdw>
                </a:effectLst>
                <a:latin typeface="Trebuchet MS" pitchFamily="34" charset="0"/>
              </a:rPr>
              <a:t>2)</a:t>
            </a:r>
          </a:p>
        </p:txBody>
      </p:sp>
      <p:sp>
        <p:nvSpPr>
          <p:cNvPr id="3" name="Rectangle 2"/>
          <p:cNvSpPr/>
          <p:nvPr/>
        </p:nvSpPr>
        <p:spPr>
          <a:xfrm>
            <a:off x="2045110" y="5102518"/>
            <a:ext cx="6794090" cy="1107996"/>
          </a:xfrm>
          <a:prstGeom prst="rect">
            <a:avLst/>
          </a:prstGeom>
        </p:spPr>
        <p:txBody>
          <a:bodyPr wrap="square">
            <a:spAutoFit/>
          </a:bodyPr>
          <a:lstStyle/>
          <a:p>
            <a:r>
              <a:rPr lang="en-US" sz="2400" b="1" dirty="0" smtClean="0">
                <a:solidFill>
                  <a:schemeClr val="accent2">
                    <a:lumMod val="50000"/>
                  </a:schemeClr>
                </a:solidFill>
                <a:effectLst>
                  <a:outerShdw blurRad="38100" dist="38100" dir="2700000" algn="tl">
                    <a:srgbClr val="000000">
                      <a:alpha val="43137"/>
                    </a:srgbClr>
                  </a:outerShdw>
                </a:effectLst>
              </a:rPr>
              <a:t>Macro Assessment</a:t>
            </a:r>
            <a:endParaRPr lang="en-US" sz="2400" b="1" dirty="0">
              <a:solidFill>
                <a:schemeClr val="accent2">
                  <a:lumMod val="50000"/>
                </a:schemeClr>
              </a:solidFill>
              <a:effectLst>
                <a:outerShdw blurRad="38100" dist="38100" dir="2700000" algn="tl">
                  <a:srgbClr val="000000">
                    <a:alpha val="43137"/>
                  </a:srgbClr>
                </a:outerShdw>
              </a:effectLst>
            </a:endParaRPr>
          </a:p>
          <a:p>
            <a:r>
              <a:rPr lang="en-US" sz="1400" i="1" dirty="0"/>
              <a:t>The Community Team should provide a brief summary statement as to the effectiveness of the organization's </a:t>
            </a:r>
            <a:r>
              <a:rPr lang="en-US" sz="1400" i="1" dirty="0" smtClean="0"/>
              <a:t>Purpose/Structure </a:t>
            </a:r>
            <a:r>
              <a:rPr lang="en-US" sz="1400" i="1" dirty="0"/>
              <a:t>as a result of having explored the </a:t>
            </a:r>
            <a:r>
              <a:rPr lang="en-US" sz="1400" i="1" dirty="0" smtClean="0"/>
              <a:t>evaluative questions</a:t>
            </a:r>
            <a:r>
              <a:rPr lang="en-US" sz="1400" i="1" dirty="0"/>
              <a:t>. Recommendations </a:t>
            </a:r>
            <a:r>
              <a:rPr lang="en-US" sz="1400" i="1" dirty="0" smtClean="0"/>
              <a:t>should </a:t>
            </a:r>
            <a:r>
              <a:rPr lang="en-US" sz="1400" i="1" dirty="0"/>
              <a:t>be documented along with supporting rationale. </a:t>
            </a:r>
          </a:p>
        </p:txBody>
      </p:sp>
    </p:spTree>
    <p:extLst>
      <p:ext uri="{BB962C8B-B14F-4D97-AF65-F5344CB8AC3E}">
        <p14:creationId xmlns:p14="http://schemas.microsoft.com/office/powerpoint/2010/main" val="113593518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Tie.thmx</Template>
  <TotalTime>403</TotalTime>
  <Words>1234</Words>
  <Application>Microsoft Macintosh PowerPoint</Application>
  <PresentationFormat>On-screen Show (4:3)</PresentationFormat>
  <Paragraphs>253</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Why A New Framework?</vt:lpstr>
      <vt:lpstr>Organizational Review Cycle</vt:lpstr>
      <vt:lpstr>Review Activities</vt:lpstr>
      <vt:lpstr>PowerPoint Presentation</vt:lpstr>
      <vt:lpstr>A Two Pronged Approach</vt:lpstr>
      <vt:lpstr>Macro Elements: Qualitative</vt:lpstr>
      <vt:lpstr>Macro Criteria-GNSO (§1)</vt:lpstr>
      <vt:lpstr>Macro Criteria-GNSO (§2)</vt:lpstr>
      <vt:lpstr>Micro Elements: Quantitative</vt:lpstr>
      <vt:lpstr>Started With GNSO...</vt:lpstr>
      <vt:lpstr>Criteria for SG/Cs</vt:lpstr>
      <vt:lpstr>Objectivity</vt:lpstr>
      <vt:lpstr>Example</vt:lpstr>
      <vt:lpstr>Overall Assessment?</vt:lpstr>
      <vt:lpstr>GNSO Development on Wiki</vt:lpstr>
    </vt:vector>
  </TitlesOfParts>
  <Company>ICANN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JANSEN</dc:creator>
  <cp:lastModifiedBy>Robert Hoggarth</cp:lastModifiedBy>
  <cp:revision>46</cp:revision>
  <cp:lastPrinted>2012-10-08T10:18:00Z</cp:lastPrinted>
  <dcterms:created xsi:type="dcterms:W3CDTF">2012-10-08T07:37:50Z</dcterms:created>
  <dcterms:modified xsi:type="dcterms:W3CDTF">2012-11-07T18:01:47Z</dcterms:modified>
</cp:coreProperties>
</file>