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0" r:id="rId3"/>
  </p:sldMasterIdLst>
  <p:notesMasterIdLst>
    <p:notesMasterId r:id="rId35"/>
  </p:notesMasterIdLst>
  <p:sldIdLst>
    <p:sldId id="256" r:id="rId4"/>
    <p:sldId id="262" r:id="rId5"/>
    <p:sldId id="28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91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4" autoAdjust="0"/>
  </p:normalViewPr>
  <p:slideViewPr>
    <p:cSldViewPr snapToGrid="0" snapToObjects="1">
      <p:cViewPr>
        <p:scale>
          <a:sx n="100" d="100"/>
          <a:sy n="100" d="100"/>
        </p:scale>
        <p:origin x="-432" y="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F362-82F7-40EF-9126-8EABFD9E9F3E}" type="datetimeFigureOut">
              <a:rPr lang="en-GB" smtClean="0"/>
              <a:t>14/07/2013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766F-CBE9-48ED-A4EE-C2E1B1910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7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70152-3570-4710-AC2E-C5C2F24A1B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843FF-B3E6-4211-AB4B-82B1DE5864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058349-6B0A-4F4C-A14E-694D709D77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9B710-1161-44F2-AA12-C60386A2EA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9DBBA-B226-4118-ACC7-9E4C639F9C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E3A385-CE57-4205-8912-2F2C0E51C8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E4FFC-2E49-4EEC-8575-174F65E58D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074A4-D8CC-4174-881D-9A1F6F614B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37AC7-31B6-497E-B78E-E4E0C72783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766F-CBE9-48ED-A4EE-C2E1B1910E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5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C372C-D23B-43B9-860D-708319F685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DFD7F-D23A-433E-A271-55CDC21E5F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3DEC6-7000-4DFE-96E4-08E8550C5F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1D07C-4F31-4095-88CB-977DCB107F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6FD4B-2A0E-4373-8ABA-C995A92BCD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0E2DC-0B44-47A8-A906-6B8E6E7CFE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92FC1-28F2-4F65-9073-1A8D92931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9F2D0-B3F6-4C5C-A130-D74E0F9FDB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7601"/>
            <a:ext cx="7772400" cy="2455332"/>
          </a:xfrm>
        </p:spPr>
        <p:txBody>
          <a:bodyPr>
            <a:norm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379D-7851-864B-A274-4E65CC851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133" y="2130425"/>
            <a:ext cx="668866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379D-7851-864B-A274-4E65CC851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3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379D-7851-864B-A274-4E65CC851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55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8556" y="612775"/>
            <a:ext cx="692837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37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379D-7851-864B-A274-4E65CC851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6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99" y="1989666"/>
            <a:ext cx="8536034" cy="31919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01" y="64822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90379D-7851-864B-A274-4E65CC851E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01" y="64822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90379D-7851-864B-A274-4E65CC851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989C2E-1B7F-6A4C-9CA3-8DAB3393AB03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8DE74-36BA-1F42-8CA8-B107520CB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99" y="274638"/>
            <a:ext cx="853603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94699" y="1600199"/>
            <a:ext cx="4133368" cy="4351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401" y="648229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90379D-7851-864B-A274-4E65CC851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379D-7851-864B-A274-4E65CC851EE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durban-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8832" y="274638"/>
            <a:ext cx="6647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8832" y="1600200"/>
            <a:ext cx="6647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667" y="64240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379D-7851-864B-A274-4E65CC851E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urban-sli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0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ban-2pg-b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60"/>
            <a:ext cx="9025467" cy="7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692401"/>
            <a:ext cx="7772400" cy="19557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ICANN’s Geographic Regions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5651500"/>
            <a:ext cx="2933700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Dave Archbold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Chairman, WGGR</a:t>
            </a:r>
          </a:p>
        </p:txBody>
      </p:sp>
    </p:spTree>
    <p:extLst>
      <p:ext uri="{BB962C8B-B14F-4D97-AF65-F5344CB8AC3E}">
        <p14:creationId xmlns:p14="http://schemas.microsoft.com/office/powerpoint/2010/main" val="9072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19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6148" name="_s6148"/>
            <p:cNvCxnSpPr>
              <a:cxnSpLocks noChangeShapeType="1"/>
              <a:stCxn id="27" idx="0"/>
              <a:endCxn id="25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" name="_s6149"/>
            <p:cNvCxnSpPr>
              <a:cxnSpLocks noChangeShapeType="1"/>
              <a:stCxn id="26" idx="0"/>
              <a:endCxn id="25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0" name="_s6150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6151" name="_s6151"/>
            <p:cNvCxnSpPr>
              <a:cxnSpLocks noChangeShapeType="1"/>
              <a:stCxn id="29" idx="0"/>
              <a:endCxn id="20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2" name="_s6152"/>
            <p:cNvCxnSpPr>
              <a:cxnSpLocks noChangeShapeType="1"/>
              <a:stCxn id="25" idx="0"/>
              <a:endCxn id="20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3" name="_s6153"/>
            <p:cNvCxnSpPr>
              <a:cxnSpLocks noChangeShapeType="1"/>
              <a:stCxn id="24" idx="0"/>
              <a:endCxn id="20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_s6154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_s6155"/>
            <p:cNvCxnSpPr>
              <a:cxnSpLocks noChangeShapeType="1"/>
              <a:stCxn id="22" idx="0"/>
              <a:endCxn id="20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_s6156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0" name="_s6157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1" name="_s6158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_s6159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3" name="_s6160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4" name="_s6161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5" name="_s6162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6" name="_s6163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7" name="_s6164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28" name="_s6165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_s6166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6170" name="_s6170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1" name="_s6171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_s6172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7" name="_s6173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18" name="_s6174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6243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244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6245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6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6177" name="_s6177"/>
            <p:cNvCxnSpPr>
              <a:cxnSpLocks noChangeShapeType="1"/>
              <a:stCxn id="6161" idx="0"/>
              <a:endCxn id="6159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8" name="_s6178"/>
            <p:cNvCxnSpPr>
              <a:cxnSpLocks noChangeShapeType="1"/>
              <a:stCxn id="6160" idx="0"/>
              <a:endCxn id="6159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9" name="_s6179"/>
            <p:cNvCxnSpPr>
              <a:cxnSpLocks noChangeShapeType="1"/>
              <a:stCxn id="6162" idx="0"/>
              <a:endCxn id="6144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6180" name="_s6180"/>
            <p:cNvCxnSpPr>
              <a:cxnSpLocks noChangeShapeType="1"/>
              <a:stCxn id="6163" idx="0"/>
              <a:endCxn id="6144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1" name="_s6181"/>
            <p:cNvCxnSpPr>
              <a:cxnSpLocks noChangeShapeType="1"/>
              <a:stCxn id="6159" idx="0"/>
              <a:endCxn id="6144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2" name="_s6182"/>
            <p:cNvCxnSpPr>
              <a:cxnSpLocks noChangeShapeType="1"/>
              <a:stCxn id="6158" idx="0"/>
              <a:endCxn id="6144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_s6183"/>
            <p:cNvCxnSpPr>
              <a:cxnSpLocks noChangeShapeType="1"/>
              <a:stCxn id="6157" idx="0"/>
              <a:endCxn id="6144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4" name="_s6184"/>
            <p:cNvCxnSpPr>
              <a:cxnSpLocks noChangeShapeType="1"/>
              <a:stCxn id="6147" idx="0"/>
              <a:endCxn id="6144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5" name="_s6185"/>
            <p:cNvCxnSpPr>
              <a:cxnSpLocks noChangeShapeType="1"/>
              <a:stCxn id="6145" idx="0"/>
              <a:endCxn id="6144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6144" name="_s618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6145" name="_s618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47" name="_s618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6157" name="_s618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6158" name="_s619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6159" name="_s619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6160" name="_s619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6161" name="_s619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6162" name="_s619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63" name="_s619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6164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247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165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6199" name="_s6199"/>
            <p:cNvCxnSpPr>
              <a:cxnSpLocks noChangeShapeType="1"/>
              <a:stCxn id="6186" idx="0"/>
              <a:endCxn id="6174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0" name="_s6200"/>
            <p:cNvCxnSpPr>
              <a:cxnSpLocks noChangeShapeType="1"/>
              <a:stCxn id="6176" idx="0"/>
              <a:endCxn id="6174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1" name="_s6201"/>
            <p:cNvCxnSpPr>
              <a:cxnSpLocks noChangeShapeType="1"/>
              <a:stCxn id="6187" idx="0"/>
              <a:endCxn id="6166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6202" name="_s6202"/>
            <p:cNvCxnSpPr>
              <a:cxnSpLocks noChangeShapeType="1"/>
              <a:stCxn id="6188" idx="0"/>
              <a:endCxn id="6166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3" name="_s6203"/>
            <p:cNvCxnSpPr>
              <a:cxnSpLocks noChangeShapeType="1"/>
              <a:stCxn id="6174" idx="0"/>
              <a:endCxn id="6166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4" name="_s6204"/>
            <p:cNvCxnSpPr>
              <a:cxnSpLocks noChangeShapeType="1"/>
              <a:stCxn id="6173" idx="0"/>
              <a:endCxn id="6166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5" name="_s6205"/>
            <p:cNvCxnSpPr>
              <a:cxnSpLocks noChangeShapeType="1"/>
              <a:stCxn id="6172" idx="0"/>
              <a:endCxn id="6166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6" name="_s6206"/>
            <p:cNvCxnSpPr>
              <a:cxnSpLocks noChangeShapeType="1"/>
              <a:stCxn id="6169" idx="0"/>
              <a:endCxn id="6166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7" name="_s6207"/>
            <p:cNvCxnSpPr>
              <a:cxnSpLocks noChangeShapeType="1"/>
              <a:stCxn id="6167" idx="0"/>
              <a:endCxn id="6166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6166" name="_s6208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6167" name="_s6209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69" name="_s6210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6172" name="_s6211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6173" name="_s6212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6174" name="_s6213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6176" name="_s6214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6186" name="_s6215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6187" name="_s6216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88" name="_s6217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6189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248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6221" name="_s6221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5400000" flipH="1">
              <a:off x="3780" y="1927"/>
              <a:ext cx="195" cy="398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2" name="_s6222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3" name="_s6223"/>
            <p:cNvCxnSpPr>
              <a:cxnSpLocks noChangeShapeType="1"/>
              <a:stCxn id="11" idx="0"/>
              <a:endCxn id="3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6224" name="_s6224"/>
            <p:cNvCxnSpPr>
              <a:cxnSpLocks noChangeShapeType="1"/>
              <a:stCxn id="12" idx="0"/>
              <a:endCxn id="3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5" name="_s6225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6" name="_s622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7" name="_s622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8" name="_s62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9" name="_s62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" name="_s6230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" name="_s6231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6232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6" name="_s6233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" name="_s6234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" name="_s6235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9" name="_s6236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0" name="_s6237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1" name="_s6238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_s6239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3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09"/>
            <p:cNvSpPr>
              <a:spLocks noChangeShapeType="1"/>
            </p:cNvSpPr>
            <p:nvPr/>
          </p:nvSpPr>
          <p:spPr bwMode="auto">
            <a:xfrm flipH="1">
              <a:off x="1920" y="1832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249" name="Line 10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50" name="Line 105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51" name="Line 106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52" name="AutoShape 108"/>
          <p:cNvSpPr>
            <a:spLocks noChangeArrowheads="1"/>
          </p:cNvSpPr>
          <p:nvPr/>
        </p:nvSpPr>
        <p:spPr bwMode="auto">
          <a:xfrm>
            <a:off x="7010400" y="3276600"/>
            <a:ext cx="18288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350 h 21600"/>
              <a:gd name="T20" fmla="*/ 1788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72" y="0"/>
                </a:moveTo>
                <a:lnTo>
                  <a:pt x="7344" y="7344"/>
                </a:lnTo>
                <a:lnTo>
                  <a:pt x="11056" y="7344"/>
                </a:lnTo>
                <a:lnTo>
                  <a:pt x="11056" y="13350"/>
                </a:lnTo>
                <a:lnTo>
                  <a:pt x="0" y="13350"/>
                </a:lnTo>
                <a:lnTo>
                  <a:pt x="0" y="21600"/>
                </a:lnTo>
                <a:lnTo>
                  <a:pt x="17888" y="21600"/>
                </a:lnTo>
                <a:lnTo>
                  <a:pt x="17888" y="7344"/>
                </a:lnTo>
                <a:lnTo>
                  <a:pt x="21600" y="7344"/>
                </a:lnTo>
                <a:lnTo>
                  <a:pt x="1447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1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19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7172" name="_s7172"/>
            <p:cNvCxnSpPr>
              <a:cxnSpLocks noChangeShapeType="1"/>
              <a:stCxn id="27" idx="0"/>
              <a:endCxn id="25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" name="_s7173"/>
            <p:cNvCxnSpPr>
              <a:cxnSpLocks noChangeShapeType="1"/>
              <a:stCxn id="26" idx="0"/>
              <a:endCxn id="25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4" name="_s7174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7175" name="_s7175"/>
            <p:cNvCxnSpPr>
              <a:cxnSpLocks noChangeShapeType="1"/>
              <a:stCxn id="29" idx="0"/>
              <a:endCxn id="20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6" name="_s7176"/>
            <p:cNvCxnSpPr>
              <a:cxnSpLocks noChangeShapeType="1"/>
              <a:stCxn id="25" idx="0"/>
              <a:endCxn id="20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7" name="_s7177"/>
            <p:cNvCxnSpPr>
              <a:cxnSpLocks noChangeShapeType="1"/>
              <a:stCxn id="24" idx="0"/>
              <a:endCxn id="20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8" name="_s7178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_s7179"/>
            <p:cNvCxnSpPr>
              <a:cxnSpLocks noChangeShapeType="1"/>
              <a:stCxn id="22" idx="0"/>
              <a:endCxn id="20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_s7180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0" name="_s7181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1" name="_s7182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_s7183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3" name="_s7184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4" name="_s7185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5" name="_s7186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6" name="_s7187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7" name="_s7188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28" name="_s7189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_s7190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7194" name="_s7194"/>
            <p:cNvCxnSpPr>
              <a:cxnSpLocks noChangeShapeType="1"/>
              <a:stCxn id="18" idx="0"/>
              <a:endCxn id="16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5" name="_s7195"/>
            <p:cNvCxnSpPr>
              <a:cxnSpLocks noChangeShapeType="1"/>
              <a:stCxn id="17" idx="0"/>
              <a:endCxn id="16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_s7196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7" name="_s7197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18" name="_s7198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7267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68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7269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0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7201" name="_s7201"/>
            <p:cNvCxnSpPr>
              <a:cxnSpLocks noChangeShapeType="1"/>
              <a:stCxn id="7185" idx="0"/>
              <a:endCxn id="7183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2" name="_s7202"/>
            <p:cNvCxnSpPr>
              <a:cxnSpLocks noChangeShapeType="1"/>
              <a:stCxn id="7184" idx="0"/>
              <a:endCxn id="7183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3" name="_s7203"/>
            <p:cNvCxnSpPr>
              <a:cxnSpLocks noChangeShapeType="1"/>
              <a:stCxn id="7186" idx="0"/>
              <a:endCxn id="7168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7204" name="_s7204"/>
            <p:cNvCxnSpPr>
              <a:cxnSpLocks noChangeShapeType="1"/>
              <a:stCxn id="7187" idx="0"/>
              <a:endCxn id="7168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_s7205"/>
            <p:cNvCxnSpPr>
              <a:cxnSpLocks noChangeShapeType="1"/>
              <a:stCxn id="7183" idx="0"/>
              <a:endCxn id="7168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6" name="_s7206"/>
            <p:cNvCxnSpPr>
              <a:cxnSpLocks noChangeShapeType="1"/>
              <a:stCxn id="7182" idx="0"/>
              <a:endCxn id="7168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_s7207"/>
            <p:cNvCxnSpPr>
              <a:cxnSpLocks noChangeShapeType="1"/>
              <a:stCxn id="7181" idx="0"/>
              <a:endCxn id="7168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8" name="_s7208"/>
            <p:cNvCxnSpPr>
              <a:cxnSpLocks noChangeShapeType="1"/>
              <a:stCxn id="7171" idx="0"/>
              <a:endCxn id="7168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9" name="_s7209"/>
            <p:cNvCxnSpPr>
              <a:cxnSpLocks noChangeShapeType="1"/>
              <a:stCxn id="7169" idx="0"/>
              <a:endCxn id="7168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7168" name="_s7210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169" name="_s7211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71" name="_s7212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7181" name="_s7213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7182" name="_s7214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7183" name="_s7215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7184" name="_s7216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7185" name="_s7217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7186" name="_s7218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87" name="_s7219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7188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71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189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7223" name="_s7223"/>
            <p:cNvCxnSpPr>
              <a:cxnSpLocks noChangeShapeType="1"/>
              <a:stCxn id="7210" idx="0"/>
              <a:endCxn id="7198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4" name="_s7224"/>
            <p:cNvCxnSpPr>
              <a:cxnSpLocks noChangeShapeType="1"/>
              <a:stCxn id="7200" idx="0"/>
              <a:endCxn id="7198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5" name="_s7225"/>
            <p:cNvCxnSpPr>
              <a:cxnSpLocks noChangeShapeType="1"/>
              <a:stCxn id="7211" idx="0"/>
              <a:endCxn id="7190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7226" name="_s7226"/>
            <p:cNvCxnSpPr>
              <a:cxnSpLocks noChangeShapeType="1"/>
              <a:stCxn id="7212" idx="0"/>
              <a:endCxn id="7190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7" name="_s7227"/>
            <p:cNvCxnSpPr>
              <a:cxnSpLocks noChangeShapeType="1"/>
              <a:stCxn id="7198" idx="0"/>
              <a:endCxn id="7190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8" name="_s7228"/>
            <p:cNvCxnSpPr>
              <a:cxnSpLocks noChangeShapeType="1"/>
              <a:stCxn id="7197" idx="0"/>
              <a:endCxn id="7190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9" name="_s7229"/>
            <p:cNvCxnSpPr>
              <a:cxnSpLocks noChangeShapeType="1"/>
              <a:stCxn id="7196" idx="0"/>
              <a:endCxn id="7190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0" name="_s7230"/>
            <p:cNvCxnSpPr>
              <a:cxnSpLocks noChangeShapeType="1"/>
              <a:stCxn id="7193" idx="0"/>
              <a:endCxn id="7190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1" name="_s7231"/>
            <p:cNvCxnSpPr>
              <a:cxnSpLocks noChangeShapeType="1"/>
              <a:stCxn id="7191" idx="0"/>
              <a:endCxn id="7190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7190" name="_s7232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191" name="_s7233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93" name="_s7234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7196" name="_s7235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7197" name="_s7236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7198" name="_s7237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7200" name="_s7238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7210" name="_s7239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7211" name="_s7240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212" name="_s7241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7213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72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7245" name="_s7245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5400000" flipH="1">
              <a:off x="3780" y="1927"/>
              <a:ext cx="195" cy="398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6" name="_s7246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7" name="_s7247"/>
            <p:cNvCxnSpPr>
              <a:cxnSpLocks noChangeShapeType="1"/>
              <a:stCxn id="11" idx="0"/>
              <a:endCxn id="3" idx="2"/>
            </p:cNvCxnSpPr>
            <p:nvPr/>
          </p:nvCxnSpPr>
          <p:spPr bwMode="auto">
            <a:xfrm rot="5400000" flipH="1">
              <a:off x="3979" y="317"/>
              <a:ext cx="195" cy="2394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8" name="_s7248"/>
            <p:cNvCxnSpPr>
              <a:cxnSpLocks noChangeShapeType="1"/>
              <a:stCxn id="12" idx="0"/>
              <a:endCxn id="3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49" name="_s7249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0" name="_s7250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1" name="_s7251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2" name="_s725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53" name="_s725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" name="_s7254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" name="_s7255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7256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6" name="_s7257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" name="_s7258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" name="_s7259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9" name="_s7260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0" name="_s7261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1" name="_s7262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2" name="_s7263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3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08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73" name="Line 10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4" name="Line 105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5" name="Line 106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6" name="AutoShape 107"/>
          <p:cNvSpPr>
            <a:spLocks noChangeArrowheads="1"/>
          </p:cNvSpPr>
          <p:nvPr/>
        </p:nvSpPr>
        <p:spPr bwMode="auto">
          <a:xfrm>
            <a:off x="7010400" y="3276600"/>
            <a:ext cx="18288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350 h 21600"/>
              <a:gd name="T20" fmla="*/ 1788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72" y="0"/>
                </a:moveTo>
                <a:lnTo>
                  <a:pt x="7344" y="7344"/>
                </a:lnTo>
                <a:lnTo>
                  <a:pt x="11056" y="7344"/>
                </a:lnTo>
                <a:lnTo>
                  <a:pt x="11056" y="13350"/>
                </a:lnTo>
                <a:lnTo>
                  <a:pt x="0" y="13350"/>
                </a:lnTo>
                <a:lnTo>
                  <a:pt x="0" y="21600"/>
                </a:lnTo>
                <a:lnTo>
                  <a:pt x="17888" y="21600"/>
                </a:lnTo>
                <a:lnTo>
                  <a:pt x="17888" y="7344"/>
                </a:lnTo>
                <a:lnTo>
                  <a:pt x="21600" y="7344"/>
                </a:lnTo>
                <a:lnTo>
                  <a:pt x="1447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4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19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8196" name="_s8196"/>
            <p:cNvCxnSpPr>
              <a:cxnSpLocks noChangeShapeType="1"/>
              <a:stCxn id="27" idx="0"/>
              <a:endCxn id="25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7" name="_s8197"/>
            <p:cNvCxnSpPr>
              <a:cxnSpLocks noChangeShapeType="1"/>
              <a:stCxn id="26" idx="0"/>
              <a:endCxn id="25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8" name="_s8198"/>
            <p:cNvCxnSpPr>
              <a:cxnSpLocks noChangeShapeType="1"/>
              <a:stCxn id="28" idx="0"/>
              <a:endCxn id="20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8199" name="_s8199"/>
            <p:cNvCxnSpPr>
              <a:cxnSpLocks noChangeShapeType="1"/>
              <a:stCxn id="29" idx="0"/>
              <a:endCxn id="20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0" name="_s8200"/>
            <p:cNvCxnSpPr>
              <a:cxnSpLocks noChangeShapeType="1"/>
              <a:stCxn id="25" idx="0"/>
              <a:endCxn id="20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1" name="_s8201"/>
            <p:cNvCxnSpPr>
              <a:cxnSpLocks noChangeShapeType="1"/>
              <a:stCxn id="24" idx="0"/>
              <a:endCxn id="20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2" name="_s8202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3" name="_s8203"/>
            <p:cNvCxnSpPr>
              <a:cxnSpLocks noChangeShapeType="1"/>
              <a:stCxn id="22" idx="0"/>
              <a:endCxn id="20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4" name="_s8204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0" name="_s8205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1" name="_s8206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_s8207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3" name="_s8208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4" name="_s8209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5" name="_s8210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6" name="_s8211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7" name="_s8212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28" name="_s8213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_s8214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8218" name="_s821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9" name="_s821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8220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8221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8222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8291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292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8293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4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1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8225" name="_s8225"/>
            <p:cNvCxnSpPr>
              <a:cxnSpLocks noChangeShapeType="1"/>
              <a:stCxn id="8306" idx="0"/>
              <a:endCxn id="8304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6" name="_s8226"/>
            <p:cNvCxnSpPr>
              <a:cxnSpLocks noChangeShapeType="1"/>
              <a:stCxn id="8305" idx="0"/>
              <a:endCxn id="8304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7" name="_s8227"/>
            <p:cNvCxnSpPr>
              <a:cxnSpLocks noChangeShapeType="1"/>
              <a:stCxn id="8307" idx="0"/>
              <a:endCxn id="8288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8228" name="_s8228"/>
            <p:cNvCxnSpPr>
              <a:cxnSpLocks noChangeShapeType="1"/>
              <a:stCxn id="8308" idx="0"/>
              <a:endCxn id="8288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_s8229"/>
            <p:cNvCxnSpPr>
              <a:cxnSpLocks noChangeShapeType="1"/>
              <a:stCxn id="8304" idx="0"/>
              <a:endCxn id="8288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_s8230"/>
            <p:cNvCxnSpPr>
              <a:cxnSpLocks noChangeShapeType="1"/>
              <a:stCxn id="8303" idx="0"/>
              <a:endCxn id="8288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1" name="_s8231"/>
            <p:cNvCxnSpPr>
              <a:cxnSpLocks noChangeShapeType="1"/>
              <a:stCxn id="8302" idx="0"/>
              <a:endCxn id="8288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_s8232"/>
            <p:cNvCxnSpPr>
              <a:cxnSpLocks noChangeShapeType="1"/>
              <a:stCxn id="8290" idx="0"/>
              <a:endCxn id="8288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3" name="_s8233"/>
            <p:cNvCxnSpPr>
              <a:cxnSpLocks noChangeShapeType="1"/>
              <a:stCxn id="8289" idx="0"/>
              <a:endCxn id="8288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8288" name="_s8234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289" name="_s8235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90" name="_s8236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8302" name="_s8237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303" name="_s8238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304" name="_s8239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305" name="_s8240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306" name="_s8241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307" name="_s8242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08" name="_s8243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309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295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310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8247" name="_s8247"/>
            <p:cNvCxnSpPr>
              <a:cxnSpLocks noChangeShapeType="1"/>
              <a:stCxn id="8318" idx="0"/>
              <a:endCxn id="8316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8" name="_s8248"/>
            <p:cNvCxnSpPr>
              <a:cxnSpLocks noChangeShapeType="1"/>
              <a:stCxn id="8317" idx="0"/>
              <a:endCxn id="8316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9" name="_s8249"/>
            <p:cNvCxnSpPr>
              <a:cxnSpLocks noChangeShapeType="1"/>
              <a:stCxn id="8319" idx="0"/>
              <a:endCxn id="831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8250" name="_s8250"/>
            <p:cNvCxnSpPr>
              <a:cxnSpLocks noChangeShapeType="1"/>
              <a:stCxn id="80896" idx="0"/>
              <a:endCxn id="831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1" name="_s8251"/>
            <p:cNvCxnSpPr>
              <a:cxnSpLocks noChangeShapeType="1"/>
              <a:stCxn id="8316" idx="0"/>
              <a:endCxn id="831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_s8252"/>
            <p:cNvCxnSpPr>
              <a:cxnSpLocks noChangeShapeType="1"/>
              <a:stCxn id="8315" idx="0"/>
              <a:endCxn id="831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3" name="_s8253"/>
            <p:cNvCxnSpPr>
              <a:cxnSpLocks noChangeShapeType="1"/>
              <a:stCxn id="8314" idx="0"/>
              <a:endCxn id="831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4" name="_s8254"/>
            <p:cNvCxnSpPr>
              <a:cxnSpLocks noChangeShapeType="1"/>
              <a:stCxn id="8313" idx="0"/>
              <a:endCxn id="831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5" name="_s8255"/>
            <p:cNvCxnSpPr>
              <a:cxnSpLocks noChangeShapeType="1"/>
              <a:stCxn id="8312" idx="0"/>
              <a:endCxn id="831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8311" name="_s825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312" name="_s825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313" name="_s825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8314" name="_s825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315" name="_s826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316" name="_s826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317" name="_s826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318" name="_s826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319" name="_s826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0896" name="_s826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0897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296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8269" name="_s8269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0" name="_s8270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81" y="1926"/>
              <a:ext cx="195" cy="400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1" name="_s8271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9" y="317"/>
              <a:ext cx="195" cy="2394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2" name="_s8272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3" name="_s8273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4" name="_s8274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5" name="_s8275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6" name="_s8276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77" name="_s8277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7" name="_s8278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8279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8280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" name="_s8281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8282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8283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8284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8285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8286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" name="_s8287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297" name="Line 106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8" name="Line 107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9" name="Line 108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00" name="AutoShape 109"/>
          <p:cNvSpPr>
            <a:spLocks noChangeArrowheads="1"/>
          </p:cNvSpPr>
          <p:nvPr/>
        </p:nvSpPr>
        <p:spPr bwMode="auto">
          <a:xfrm flipH="1">
            <a:off x="152400" y="3200400"/>
            <a:ext cx="44958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10 h 21600"/>
              <a:gd name="T20" fmla="*/ 1903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37" y="0"/>
                </a:moveTo>
                <a:lnTo>
                  <a:pt x="14274" y="7125"/>
                </a:lnTo>
                <a:lnTo>
                  <a:pt x="16840" y="7125"/>
                </a:lnTo>
                <a:lnTo>
                  <a:pt x="16840" y="19110"/>
                </a:lnTo>
                <a:lnTo>
                  <a:pt x="0" y="19110"/>
                </a:lnTo>
                <a:lnTo>
                  <a:pt x="0" y="21600"/>
                </a:lnTo>
                <a:lnTo>
                  <a:pt x="19034" y="21600"/>
                </a:lnTo>
                <a:lnTo>
                  <a:pt x="19034" y="7125"/>
                </a:lnTo>
                <a:lnTo>
                  <a:pt x="21600" y="7125"/>
                </a:lnTo>
                <a:lnTo>
                  <a:pt x="179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301" name="Line 110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83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0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9220" name="_s9220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1" name="_s9221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_s9222"/>
            <p:cNvCxnSpPr>
              <a:cxnSpLocks noChangeShapeType="1"/>
              <a:stCxn id="29" idx="0"/>
              <a:endCxn id="2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9223" name="_s9223"/>
            <p:cNvCxnSpPr>
              <a:cxnSpLocks noChangeShapeType="1"/>
              <a:stCxn id="30" idx="0"/>
              <a:endCxn id="2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4" name="_s9224"/>
            <p:cNvCxnSpPr>
              <a:cxnSpLocks noChangeShapeType="1"/>
              <a:stCxn id="26" idx="0"/>
              <a:endCxn id="2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5" name="_s9225"/>
            <p:cNvCxnSpPr>
              <a:cxnSpLocks noChangeShapeType="1"/>
              <a:stCxn id="25" idx="0"/>
              <a:endCxn id="2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_s9226"/>
            <p:cNvCxnSpPr>
              <a:cxnSpLocks noChangeShapeType="1"/>
              <a:stCxn id="24" idx="0"/>
              <a:endCxn id="2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_s9227"/>
            <p:cNvCxnSpPr>
              <a:cxnSpLocks noChangeShapeType="1"/>
              <a:stCxn id="23" idx="0"/>
              <a:endCxn id="2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_s9228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1" name="_s9229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2" name="_s9230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9231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4" name="_s9232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5" name="_s9233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6" name="_s9234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7" name="_s9235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8" name="_s9236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29" name="_s9237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0" name="_s9238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9242" name="_s924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3" name="_s924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9244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9245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9246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9316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317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9318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9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16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9249" name="_s9249"/>
            <p:cNvCxnSpPr>
              <a:cxnSpLocks noChangeShapeType="1"/>
              <a:stCxn id="9234" idx="0"/>
              <a:endCxn id="923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0" name="_s9250"/>
            <p:cNvCxnSpPr>
              <a:cxnSpLocks noChangeShapeType="1"/>
              <a:stCxn id="9233" idx="0"/>
              <a:endCxn id="923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1" name="_s9251"/>
            <p:cNvCxnSpPr>
              <a:cxnSpLocks noChangeShapeType="1"/>
              <a:stCxn id="9235" idx="0"/>
              <a:endCxn id="921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9252" name="_s9252"/>
            <p:cNvCxnSpPr>
              <a:cxnSpLocks noChangeShapeType="1"/>
              <a:stCxn id="9236" idx="0"/>
              <a:endCxn id="921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3" name="_s9253"/>
            <p:cNvCxnSpPr>
              <a:cxnSpLocks noChangeShapeType="1"/>
              <a:stCxn id="9232" idx="0"/>
              <a:endCxn id="921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4" name="_s9254"/>
            <p:cNvCxnSpPr>
              <a:cxnSpLocks noChangeShapeType="1"/>
              <a:stCxn id="9231" idx="0"/>
              <a:endCxn id="921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5" name="_s9255"/>
            <p:cNvCxnSpPr>
              <a:cxnSpLocks noChangeShapeType="1"/>
              <a:stCxn id="9230" idx="0"/>
              <a:endCxn id="921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6" name="_s9256"/>
            <p:cNvCxnSpPr>
              <a:cxnSpLocks noChangeShapeType="1"/>
              <a:stCxn id="9229" idx="0"/>
              <a:endCxn id="921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7" name="_s9257"/>
            <p:cNvCxnSpPr>
              <a:cxnSpLocks noChangeShapeType="1"/>
              <a:stCxn id="9219" idx="0"/>
              <a:endCxn id="921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9217" name="_s9258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219" name="_s9259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29" name="_s9260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9230" name="_s9261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9231" name="_s9262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9232" name="_s9263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9233" name="_s9264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9234" name="_s9265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9235" name="_s9266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36" name="_s9267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9237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320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38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9271" name="_s9271"/>
            <p:cNvCxnSpPr>
              <a:cxnSpLocks noChangeShapeType="1"/>
              <a:stCxn id="9259" idx="0"/>
              <a:endCxn id="9248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2" name="_s9272"/>
            <p:cNvCxnSpPr>
              <a:cxnSpLocks noChangeShapeType="1"/>
              <a:stCxn id="9258" idx="0"/>
              <a:endCxn id="9248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3" name="_s9273"/>
            <p:cNvCxnSpPr>
              <a:cxnSpLocks noChangeShapeType="1"/>
              <a:stCxn id="9260" idx="0"/>
              <a:endCxn id="9239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9274" name="_s9274"/>
            <p:cNvCxnSpPr>
              <a:cxnSpLocks noChangeShapeType="1"/>
              <a:stCxn id="9261" idx="0"/>
              <a:endCxn id="9239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5" name="_s9275"/>
            <p:cNvCxnSpPr>
              <a:cxnSpLocks noChangeShapeType="1"/>
              <a:stCxn id="9248" idx="0"/>
              <a:endCxn id="9239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6" name="_s9276"/>
            <p:cNvCxnSpPr>
              <a:cxnSpLocks noChangeShapeType="1"/>
              <a:stCxn id="9246" idx="0"/>
              <a:endCxn id="9239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7" name="_s9277"/>
            <p:cNvCxnSpPr>
              <a:cxnSpLocks noChangeShapeType="1"/>
              <a:stCxn id="9245" idx="0"/>
              <a:endCxn id="9239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8" name="_s9278"/>
            <p:cNvCxnSpPr>
              <a:cxnSpLocks noChangeShapeType="1"/>
              <a:stCxn id="9244" idx="0"/>
              <a:endCxn id="9239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9" name="_s9279"/>
            <p:cNvCxnSpPr>
              <a:cxnSpLocks noChangeShapeType="1"/>
              <a:stCxn id="9241" idx="0"/>
              <a:endCxn id="9239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9239" name="_s9280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241" name="_s9281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44" name="_s9282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9245" name="_s9283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9246" name="_s9284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9248" name="_s9285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9258" name="_s9286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9259" name="_s9287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9260" name="_s9288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61" name="_s9289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9262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321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9293" name="_s9293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4" name="_s9294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81" y="1926"/>
              <a:ext cx="195" cy="400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5" name="_s9295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9" y="317"/>
              <a:ext cx="195" cy="2394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6" name="_s9296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7" name="_s9297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8" name="_s9298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9" name="_s9299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00" name="_s9300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01" name="_s9301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9302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9303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9" name="_s9304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" name="_s9305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9306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9307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9308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9309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9310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" name="_s9311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10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322" name="Line 105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23" name="Line 106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24" name="Line 107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25" name="AutoShape 109"/>
          <p:cNvSpPr>
            <a:spLocks noChangeArrowheads="1"/>
          </p:cNvSpPr>
          <p:nvPr/>
        </p:nvSpPr>
        <p:spPr bwMode="auto">
          <a:xfrm flipH="1">
            <a:off x="152400" y="3200400"/>
            <a:ext cx="44958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10 h 21600"/>
              <a:gd name="T20" fmla="*/ 1903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37" y="0"/>
                </a:moveTo>
                <a:lnTo>
                  <a:pt x="14274" y="7125"/>
                </a:lnTo>
                <a:lnTo>
                  <a:pt x="16840" y="7125"/>
                </a:lnTo>
                <a:lnTo>
                  <a:pt x="16840" y="19110"/>
                </a:lnTo>
                <a:lnTo>
                  <a:pt x="0" y="19110"/>
                </a:lnTo>
                <a:lnTo>
                  <a:pt x="0" y="21600"/>
                </a:lnTo>
                <a:lnTo>
                  <a:pt x="19034" y="21600"/>
                </a:lnTo>
                <a:lnTo>
                  <a:pt x="19034" y="7125"/>
                </a:lnTo>
                <a:lnTo>
                  <a:pt x="21600" y="7125"/>
                </a:lnTo>
                <a:lnTo>
                  <a:pt x="179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326" name="Line 111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3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0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0244" name="_s10244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5" name="_s10245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" name="_s10246"/>
            <p:cNvCxnSpPr>
              <a:cxnSpLocks noChangeShapeType="1"/>
              <a:stCxn id="29" idx="0"/>
              <a:endCxn id="2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0247" name="_s10247"/>
            <p:cNvCxnSpPr>
              <a:cxnSpLocks noChangeShapeType="1"/>
              <a:stCxn id="30" idx="0"/>
              <a:endCxn id="2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8" name="_s10248"/>
            <p:cNvCxnSpPr>
              <a:cxnSpLocks noChangeShapeType="1"/>
              <a:stCxn id="26" idx="0"/>
              <a:endCxn id="2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9" name="_s10249"/>
            <p:cNvCxnSpPr>
              <a:cxnSpLocks noChangeShapeType="1"/>
              <a:stCxn id="25" idx="0"/>
              <a:endCxn id="2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0" name="_s10250"/>
            <p:cNvCxnSpPr>
              <a:cxnSpLocks noChangeShapeType="1"/>
              <a:stCxn id="24" idx="0"/>
              <a:endCxn id="2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1" name="_s10251"/>
            <p:cNvCxnSpPr>
              <a:cxnSpLocks noChangeShapeType="1"/>
              <a:stCxn id="23" idx="0"/>
              <a:endCxn id="2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_s10252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1" name="_s10253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2" name="_s10254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10255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4" name="_s10256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5" name="_s10257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6" name="_s10258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7" name="_s10259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8" name="_s10260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29" name="_s10261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0" name="_s10262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0266" name="_s1026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_s1026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268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10269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10270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0340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41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0342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3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304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0273" name="_s10273"/>
            <p:cNvCxnSpPr>
              <a:cxnSpLocks noChangeShapeType="1"/>
              <a:stCxn id="10312" idx="0"/>
              <a:endCxn id="10310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4" name="_s10274"/>
            <p:cNvCxnSpPr>
              <a:cxnSpLocks noChangeShapeType="1"/>
              <a:stCxn id="10311" idx="0"/>
              <a:endCxn id="10310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5" name="_s10275"/>
            <p:cNvCxnSpPr>
              <a:cxnSpLocks noChangeShapeType="1"/>
              <a:stCxn id="10313" idx="0"/>
              <a:endCxn id="10305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0276" name="_s10276"/>
            <p:cNvCxnSpPr>
              <a:cxnSpLocks noChangeShapeType="1"/>
              <a:stCxn id="10314" idx="0"/>
              <a:endCxn id="10305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7" name="_s10277"/>
            <p:cNvCxnSpPr>
              <a:cxnSpLocks noChangeShapeType="1"/>
              <a:stCxn id="10310" idx="0"/>
              <a:endCxn id="10305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8" name="_s10278"/>
            <p:cNvCxnSpPr>
              <a:cxnSpLocks noChangeShapeType="1"/>
              <a:stCxn id="10309" idx="0"/>
              <a:endCxn id="10305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9" name="_s10279"/>
            <p:cNvCxnSpPr>
              <a:cxnSpLocks noChangeShapeType="1"/>
              <a:stCxn id="10308" idx="0"/>
              <a:endCxn id="10305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0" name="_s10280"/>
            <p:cNvCxnSpPr>
              <a:cxnSpLocks noChangeShapeType="1"/>
              <a:stCxn id="10307" idx="0"/>
              <a:endCxn id="10305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1" name="_s10281"/>
            <p:cNvCxnSpPr>
              <a:cxnSpLocks noChangeShapeType="1"/>
              <a:stCxn id="10306" idx="0"/>
              <a:endCxn id="10305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0305" name="_s10282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306" name="_s10283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307" name="_s10284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308" name="_s10285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0309" name="_s10286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0310" name="_s10287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0311" name="_s10288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0312" name="_s10289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0313" name="_s10290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314" name="_s10291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0316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344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326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0295" name="_s10295"/>
            <p:cNvCxnSpPr>
              <a:cxnSpLocks noChangeShapeType="1"/>
              <a:stCxn id="10334" idx="0"/>
              <a:endCxn id="1033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6" name="_s10296"/>
            <p:cNvCxnSpPr>
              <a:cxnSpLocks noChangeShapeType="1"/>
              <a:stCxn id="10333" idx="0"/>
              <a:endCxn id="1033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7" name="_s10297"/>
            <p:cNvCxnSpPr>
              <a:cxnSpLocks noChangeShapeType="1"/>
              <a:stCxn id="10335" idx="0"/>
              <a:endCxn id="1032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0298" name="_s10298"/>
            <p:cNvCxnSpPr>
              <a:cxnSpLocks noChangeShapeType="1"/>
              <a:stCxn id="10336" idx="0"/>
              <a:endCxn id="1032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9" name="_s10299"/>
            <p:cNvCxnSpPr>
              <a:cxnSpLocks noChangeShapeType="1"/>
              <a:stCxn id="10332" idx="0"/>
              <a:endCxn id="1032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0" name="_s10300"/>
            <p:cNvCxnSpPr>
              <a:cxnSpLocks noChangeShapeType="1"/>
              <a:stCxn id="10331" idx="0"/>
              <a:endCxn id="1032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1" name="_s10301"/>
            <p:cNvCxnSpPr>
              <a:cxnSpLocks noChangeShapeType="1"/>
              <a:stCxn id="10330" idx="0"/>
              <a:endCxn id="1032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2" name="_s10302"/>
            <p:cNvCxnSpPr>
              <a:cxnSpLocks noChangeShapeType="1"/>
              <a:stCxn id="10329" idx="0"/>
              <a:endCxn id="1032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3" name="_s10303"/>
            <p:cNvCxnSpPr>
              <a:cxnSpLocks noChangeShapeType="1"/>
              <a:stCxn id="10328" idx="0"/>
              <a:endCxn id="1032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0327" name="_s10304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328" name="_s10305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329" name="_s10306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330" name="_s10307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0331" name="_s10308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0332" name="_s10309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0333" name="_s10310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0334" name="_s10311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0335" name="_s10312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336" name="_s10313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0337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345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0317" name="_s10317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8" name="_s10318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81" y="1926"/>
              <a:ext cx="195" cy="400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9" name="_s10319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9" y="317"/>
              <a:ext cx="195" cy="2394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0" name="_s10320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1" name="_s10321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2" name="_s10322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3" name="_s10323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4" name="_s10324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5" name="_s10325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032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1032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9" name="_s1032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" name="_s1032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033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1033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1033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1033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1033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" name="_s1033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346" name="Line 106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7" name="Line 107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8" name="Line 108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9" name="Line 110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50" name="Text Box 111"/>
          <p:cNvSpPr txBox="1">
            <a:spLocks noChangeArrowheads="1"/>
          </p:cNvSpPr>
          <p:nvPr/>
        </p:nvSpPr>
        <p:spPr bwMode="auto">
          <a:xfrm>
            <a:off x="708025" y="425926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51" name="Text Box 112"/>
          <p:cNvSpPr txBox="1">
            <a:spLocks noChangeArrowheads="1"/>
          </p:cNvSpPr>
          <p:nvPr/>
        </p:nvSpPr>
        <p:spPr bwMode="auto">
          <a:xfrm>
            <a:off x="304800" y="4191000"/>
            <a:ext cx="3886200" cy="944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1.	Add countries not in UN Statistics List.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2.	Re-allocate 33 “territories”</a:t>
            </a:r>
          </a:p>
        </p:txBody>
      </p:sp>
    </p:spTree>
    <p:extLst>
      <p:ext uri="{BB962C8B-B14F-4D97-AF65-F5344CB8AC3E}">
        <p14:creationId xmlns:p14="http://schemas.microsoft.com/office/powerpoint/2010/main" val="408101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0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1268" name="_s11268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69" name="_s11269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0" name="_s11270"/>
            <p:cNvCxnSpPr>
              <a:cxnSpLocks noChangeShapeType="1"/>
              <a:stCxn id="29" idx="0"/>
              <a:endCxn id="2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1271" name="_s11271"/>
            <p:cNvCxnSpPr>
              <a:cxnSpLocks noChangeShapeType="1"/>
              <a:stCxn id="30" idx="0"/>
              <a:endCxn id="2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_s11272"/>
            <p:cNvCxnSpPr>
              <a:cxnSpLocks noChangeShapeType="1"/>
              <a:stCxn id="26" idx="0"/>
              <a:endCxn id="2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_s11273"/>
            <p:cNvCxnSpPr>
              <a:cxnSpLocks noChangeShapeType="1"/>
              <a:stCxn id="25" idx="0"/>
              <a:endCxn id="2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4" name="_s11274"/>
            <p:cNvCxnSpPr>
              <a:cxnSpLocks noChangeShapeType="1"/>
              <a:stCxn id="24" idx="0"/>
              <a:endCxn id="2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5" name="_s11275"/>
            <p:cNvCxnSpPr>
              <a:cxnSpLocks noChangeShapeType="1"/>
              <a:stCxn id="23" idx="0"/>
              <a:endCxn id="2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_s11276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1" name="_s11277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2" name="_s11278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11279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4" name="_s11280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5" name="_s11281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6" name="_s11282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7" name="_s11283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8" name="_s11284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29" name="_s11285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0" name="_s11286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1290" name="_s1129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_s1129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1292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11293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11294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1364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365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1366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67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944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1297" name="_s11297"/>
            <p:cNvCxnSpPr>
              <a:cxnSpLocks noChangeShapeType="1"/>
              <a:stCxn id="82953" idx="0"/>
              <a:endCxn id="82951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8" name="_s11298"/>
            <p:cNvCxnSpPr>
              <a:cxnSpLocks noChangeShapeType="1"/>
              <a:stCxn id="82952" idx="0"/>
              <a:endCxn id="82951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9" name="_s11299"/>
            <p:cNvCxnSpPr>
              <a:cxnSpLocks noChangeShapeType="1"/>
              <a:stCxn id="82954" idx="0"/>
              <a:endCxn id="82945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1300" name="_s11300"/>
            <p:cNvCxnSpPr>
              <a:cxnSpLocks noChangeShapeType="1"/>
              <a:stCxn id="82955" idx="0"/>
              <a:endCxn id="82945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1" name="_s11301"/>
            <p:cNvCxnSpPr>
              <a:cxnSpLocks noChangeShapeType="1"/>
              <a:stCxn id="82951" idx="0"/>
              <a:endCxn id="82945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2" name="_s11302"/>
            <p:cNvCxnSpPr>
              <a:cxnSpLocks noChangeShapeType="1"/>
              <a:stCxn id="82950" idx="0"/>
              <a:endCxn id="82945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3" name="_s11303"/>
            <p:cNvCxnSpPr>
              <a:cxnSpLocks noChangeShapeType="1"/>
              <a:stCxn id="82949" idx="0"/>
              <a:endCxn id="82945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4" name="_s11304"/>
            <p:cNvCxnSpPr>
              <a:cxnSpLocks noChangeShapeType="1"/>
              <a:stCxn id="82948" idx="0"/>
              <a:endCxn id="82945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5" name="_s11305"/>
            <p:cNvCxnSpPr>
              <a:cxnSpLocks noChangeShapeType="1"/>
              <a:stCxn id="82947" idx="0"/>
              <a:endCxn id="82945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82945" name="_s1130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2947" name="_s1130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948" name="_s1130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82949" name="_s1130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2950" name="_s1131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2951" name="_s1131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2952" name="_s1131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2953" name="_s1131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2954" name="_s1131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955" name="_s1131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2956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368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2957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1319" name="_s11319"/>
            <p:cNvCxnSpPr>
              <a:cxnSpLocks noChangeShapeType="1"/>
              <a:stCxn id="82965" idx="0"/>
              <a:endCxn id="82963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0" name="_s11320"/>
            <p:cNvCxnSpPr>
              <a:cxnSpLocks noChangeShapeType="1"/>
              <a:stCxn id="82964" idx="0"/>
              <a:endCxn id="82963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1" name="_s11321"/>
            <p:cNvCxnSpPr>
              <a:cxnSpLocks noChangeShapeType="1"/>
              <a:stCxn id="82966" idx="0"/>
              <a:endCxn id="82958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1322" name="_s11322"/>
            <p:cNvCxnSpPr>
              <a:cxnSpLocks noChangeShapeType="1"/>
              <a:stCxn id="82967" idx="0"/>
              <a:endCxn id="82958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3" name="_s11323"/>
            <p:cNvCxnSpPr>
              <a:cxnSpLocks noChangeShapeType="1"/>
              <a:stCxn id="82963" idx="0"/>
              <a:endCxn id="82958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4" name="_s11324"/>
            <p:cNvCxnSpPr>
              <a:cxnSpLocks noChangeShapeType="1"/>
              <a:stCxn id="82962" idx="0"/>
              <a:endCxn id="82958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5" name="_s11325"/>
            <p:cNvCxnSpPr>
              <a:cxnSpLocks noChangeShapeType="1"/>
              <a:stCxn id="82961" idx="0"/>
              <a:endCxn id="82958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6" name="_s11326"/>
            <p:cNvCxnSpPr>
              <a:cxnSpLocks noChangeShapeType="1"/>
              <a:stCxn id="82960" idx="0"/>
              <a:endCxn id="82958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7" name="_s11327"/>
            <p:cNvCxnSpPr>
              <a:cxnSpLocks noChangeShapeType="1"/>
              <a:stCxn id="82959" idx="0"/>
              <a:endCxn id="82958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82958" name="_s11328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2959" name="_s11329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960" name="_s11330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82961" name="_s11331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2962" name="_s11332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2963" name="_s11333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2964" name="_s11334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2965" name="_s11335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2966" name="_s11336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2967" name="_s11337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2968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369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1341" name="_s11341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2" name="_s11342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81" y="1926"/>
              <a:ext cx="195" cy="400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3" name="_s11343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9" y="317"/>
              <a:ext cx="195" cy="2394"/>
            </a:xfrm>
            <a:prstGeom prst="bentConnector3">
              <a:avLst>
                <a:gd name="adj1" fmla="val 369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4" name="_s11344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5" name="_s11345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6" name="_s11346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7" name="_s11347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8" name="_s11348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49" name="_s11349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1350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11351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" name="_s11352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" name="_s11353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1354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11355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11356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11357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11358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" name="_s11359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370" name="Line 106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71" name="Line 107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72" name="Line 108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73" name="Line 109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74" name="Line 110"/>
          <p:cNvSpPr>
            <a:spLocks noChangeShapeType="1"/>
          </p:cNvSpPr>
          <p:nvPr/>
        </p:nvSpPr>
        <p:spPr bwMode="auto">
          <a:xfrm flipH="1">
            <a:off x="5334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2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1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2292" name="_s12292"/>
            <p:cNvCxnSpPr>
              <a:cxnSpLocks noChangeShapeType="1"/>
              <a:stCxn id="29" idx="0"/>
              <a:endCxn id="27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3" name="_s12293"/>
            <p:cNvCxnSpPr>
              <a:cxnSpLocks noChangeShapeType="1"/>
              <a:stCxn id="28" idx="0"/>
              <a:endCxn id="27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4" name="_s12294"/>
            <p:cNvCxnSpPr>
              <a:cxnSpLocks noChangeShapeType="1"/>
              <a:stCxn id="30" idx="0"/>
              <a:endCxn id="22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2295" name="_s12295"/>
            <p:cNvCxnSpPr>
              <a:cxnSpLocks noChangeShapeType="1"/>
              <a:stCxn id="31" idx="0"/>
              <a:endCxn id="22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6" name="_s12296"/>
            <p:cNvCxnSpPr>
              <a:cxnSpLocks noChangeShapeType="1"/>
              <a:stCxn id="27" idx="0"/>
              <a:endCxn id="22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7" name="_s12297"/>
            <p:cNvCxnSpPr>
              <a:cxnSpLocks noChangeShapeType="1"/>
              <a:stCxn id="26" idx="0"/>
              <a:endCxn id="22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8" name="_s12298"/>
            <p:cNvCxnSpPr>
              <a:cxnSpLocks noChangeShapeType="1"/>
              <a:stCxn id="25" idx="0"/>
              <a:endCxn id="22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9" name="_s12299"/>
            <p:cNvCxnSpPr>
              <a:cxnSpLocks noChangeShapeType="1"/>
              <a:stCxn id="24" idx="0"/>
              <a:endCxn id="22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_s12300"/>
            <p:cNvCxnSpPr>
              <a:cxnSpLocks noChangeShapeType="1"/>
              <a:stCxn id="23" idx="0"/>
              <a:endCxn id="22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2" name="_s12301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3" name="_s12302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_s12303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5" name="_s12304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6" name="_s12305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7" name="_s12306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8" name="_s12307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9" name="_s12308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30" name="_s12309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_s12310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2320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2314" name="_s1231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5" name="_s1231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2316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12317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12318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2389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390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2391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2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21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2322" name="_s12321"/>
            <p:cNvCxnSpPr>
              <a:cxnSpLocks noChangeShapeType="1"/>
              <a:stCxn id="12338" idx="0"/>
              <a:endCxn id="12336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3" name="_s12322"/>
            <p:cNvCxnSpPr>
              <a:cxnSpLocks noChangeShapeType="1"/>
              <a:stCxn id="12337" idx="0"/>
              <a:endCxn id="12336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4" name="_s12323"/>
            <p:cNvCxnSpPr>
              <a:cxnSpLocks noChangeShapeType="1"/>
              <a:stCxn id="12339" idx="0"/>
              <a:endCxn id="1233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2325" name="_s12324"/>
            <p:cNvCxnSpPr>
              <a:cxnSpLocks noChangeShapeType="1"/>
              <a:stCxn id="12340" idx="0"/>
              <a:endCxn id="1233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6" name="_s12325"/>
            <p:cNvCxnSpPr>
              <a:cxnSpLocks noChangeShapeType="1"/>
              <a:stCxn id="12336" idx="0"/>
              <a:endCxn id="1233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7" name="_s12326"/>
            <p:cNvCxnSpPr>
              <a:cxnSpLocks noChangeShapeType="1"/>
              <a:stCxn id="12335" idx="0"/>
              <a:endCxn id="1233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8" name="_s12327"/>
            <p:cNvCxnSpPr>
              <a:cxnSpLocks noChangeShapeType="1"/>
              <a:stCxn id="12334" idx="0"/>
              <a:endCxn id="1233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9" name="_s12328"/>
            <p:cNvCxnSpPr>
              <a:cxnSpLocks noChangeShapeType="1"/>
              <a:stCxn id="12333" idx="0"/>
              <a:endCxn id="1233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0" name="_s12329"/>
            <p:cNvCxnSpPr>
              <a:cxnSpLocks noChangeShapeType="1"/>
              <a:stCxn id="12332" idx="0"/>
              <a:endCxn id="1233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2331" name="_s12330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2332" name="_s12331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33" name="_s12332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2334" name="_s12333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2335" name="_s12334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336" name="_s12335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2337" name="_s12336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2338" name="_s12337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2339" name="_s12338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40" name="_s12339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2342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393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43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2344" name="_s12343"/>
            <p:cNvCxnSpPr>
              <a:cxnSpLocks noChangeShapeType="1"/>
              <a:stCxn id="12360" idx="0"/>
              <a:endCxn id="12358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5" name="_s12344"/>
            <p:cNvCxnSpPr>
              <a:cxnSpLocks noChangeShapeType="1"/>
              <a:stCxn id="12359" idx="0"/>
              <a:endCxn id="12358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6" name="_s12345"/>
            <p:cNvCxnSpPr>
              <a:cxnSpLocks noChangeShapeType="1"/>
              <a:stCxn id="12361" idx="0"/>
              <a:endCxn id="12353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2347" name="_s12346"/>
            <p:cNvCxnSpPr>
              <a:cxnSpLocks noChangeShapeType="1"/>
              <a:stCxn id="12362" idx="0"/>
              <a:endCxn id="12353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8" name="_s12347"/>
            <p:cNvCxnSpPr>
              <a:cxnSpLocks noChangeShapeType="1"/>
              <a:stCxn id="12358" idx="0"/>
              <a:endCxn id="12353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9" name="_s12348"/>
            <p:cNvCxnSpPr>
              <a:cxnSpLocks noChangeShapeType="1"/>
              <a:stCxn id="12357" idx="0"/>
              <a:endCxn id="12353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0" name="_s12349"/>
            <p:cNvCxnSpPr>
              <a:cxnSpLocks noChangeShapeType="1"/>
              <a:stCxn id="12356" idx="0"/>
              <a:endCxn id="12353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1" name="_s12350"/>
            <p:cNvCxnSpPr>
              <a:cxnSpLocks noChangeShapeType="1"/>
              <a:stCxn id="12355" idx="0"/>
              <a:endCxn id="12353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2" name="_s12351"/>
            <p:cNvCxnSpPr>
              <a:cxnSpLocks noChangeShapeType="1"/>
              <a:stCxn id="12354" idx="0"/>
              <a:endCxn id="12353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2353" name="_s12352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2354" name="_s12353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55" name="_s12354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2356" name="_s12355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2357" name="_s12356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358" name="_s12357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2359" name="_s12358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2360" name="_s12359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2361" name="_s12360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62" name="_s12361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2364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394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2365" name="_s12365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6" name="_s12366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7" name="_s12367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8" name="_s12368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9" name="_s12369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70" name="_s12370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71" name="_s12371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72" name="_s12372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73" name="_s12373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2374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12375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" name="_s12376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54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" name="_s12377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2378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12379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12380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12381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12382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" name="_s12383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11"/>
            <p:cNvSpPr>
              <a:spLocks noChangeShapeType="1"/>
            </p:cNvSpPr>
            <p:nvPr/>
          </p:nvSpPr>
          <p:spPr bwMode="auto">
            <a:xfrm flipH="1">
              <a:off x="1128" y="1832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395" name="Line 106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6" name="Line 107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7" name="Line 108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8" name="Line 109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99" name="Line 110"/>
          <p:cNvSpPr>
            <a:spLocks noChangeShapeType="1"/>
          </p:cNvSpPr>
          <p:nvPr/>
        </p:nvSpPr>
        <p:spPr bwMode="auto">
          <a:xfrm flipH="1">
            <a:off x="5334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0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3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3316" name="_s13316"/>
            <p:cNvCxnSpPr>
              <a:cxnSpLocks noChangeShapeType="1"/>
              <a:stCxn id="31" idx="0"/>
              <a:endCxn id="29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7" name="_s13317"/>
            <p:cNvCxnSpPr>
              <a:cxnSpLocks noChangeShapeType="1"/>
              <a:stCxn id="30" idx="0"/>
              <a:endCxn id="29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8" name="_s13318"/>
            <p:cNvCxnSpPr>
              <a:cxnSpLocks noChangeShapeType="1"/>
              <a:stCxn id="86016" idx="0"/>
              <a:endCxn id="24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3319" name="_s13319"/>
            <p:cNvCxnSpPr>
              <a:cxnSpLocks noChangeShapeType="1"/>
              <a:stCxn id="86017" idx="0"/>
              <a:endCxn id="24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0" name="_s13320"/>
            <p:cNvCxnSpPr>
              <a:cxnSpLocks noChangeShapeType="1"/>
              <a:stCxn id="29" idx="0"/>
              <a:endCxn id="24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_s13321"/>
            <p:cNvCxnSpPr>
              <a:cxnSpLocks noChangeShapeType="1"/>
              <a:stCxn id="28" idx="0"/>
              <a:endCxn id="24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_s13322"/>
            <p:cNvCxnSpPr>
              <a:cxnSpLocks noChangeShapeType="1"/>
              <a:stCxn id="27" idx="0"/>
              <a:endCxn id="24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3" name="_s13323"/>
            <p:cNvCxnSpPr>
              <a:cxnSpLocks noChangeShapeType="1"/>
              <a:stCxn id="26" idx="0"/>
              <a:endCxn id="24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4" name="_s13324"/>
            <p:cNvCxnSpPr>
              <a:cxnSpLocks noChangeShapeType="1"/>
              <a:stCxn id="25" idx="0"/>
              <a:endCxn id="24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4" name="_s13325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5" name="_s13326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_s13327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7" name="_s13328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8" name="_s13329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9" name="_s13330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30" name="_s13331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31" name="_s13332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6016" name="_s13333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017" name="_s13334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6019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3338" name="_s1333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_s1333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3340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13341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13342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3415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416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3417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18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6020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3345" name="_s13345"/>
            <p:cNvCxnSpPr>
              <a:cxnSpLocks noChangeShapeType="1"/>
              <a:stCxn id="86028" idx="0"/>
              <a:endCxn id="86026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6" name="_s13346"/>
            <p:cNvCxnSpPr>
              <a:cxnSpLocks noChangeShapeType="1"/>
              <a:stCxn id="86027" idx="0"/>
              <a:endCxn id="86026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7" name="_s13347"/>
            <p:cNvCxnSpPr>
              <a:cxnSpLocks noChangeShapeType="1"/>
              <a:stCxn id="86029" idx="0"/>
              <a:endCxn id="8602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3348" name="_s13348"/>
            <p:cNvCxnSpPr>
              <a:cxnSpLocks noChangeShapeType="1"/>
              <a:stCxn id="86030" idx="0"/>
              <a:endCxn id="8602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9" name="_s13349"/>
            <p:cNvCxnSpPr>
              <a:cxnSpLocks noChangeShapeType="1"/>
              <a:stCxn id="86026" idx="0"/>
              <a:endCxn id="8602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0" name="_s13350"/>
            <p:cNvCxnSpPr>
              <a:cxnSpLocks noChangeShapeType="1"/>
              <a:stCxn id="86025" idx="0"/>
              <a:endCxn id="8602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1" name="_s13351"/>
            <p:cNvCxnSpPr>
              <a:cxnSpLocks noChangeShapeType="1"/>
              <a:stCxn id="86024" idx="0"/>
              <a:endCxn id="8602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2" name="_s13352"/>
            <p:cNvCxnSpPr>
              <a:cxnSpLocks noChangeShapeType="1"/>
              <a:stCxn id="86023" idx="0"/>
              <a:endCxn id="8602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53" name="_s13353"/>
            <p:cNvCxnSpPr>
              <a:cxnSpLocks noChangeShapeType="1"/>
              <a:stCxn id="86022" idx="0"/>
              <a:endCxn id="8602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86021" name="_s13354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6022" name="_s13355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023" name="_s13356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86024" name="_s13357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6025" name="_s13358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6026" name="_s13359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6027" name="_s13360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6028" name="_s13361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6029" name="_s13362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030" name="_s13363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6031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419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6032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3367" name="_s13367"/>
            <p:cNvCxnSpPr>
              <a:cxnSpLocks noChangeShapeType="1"/>
              <a:stCxn id="86040" idx="0"/>
              <a:endCxn id="86038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68" name="_s13368"/>
            <p:cNvCxnSpPr>
              <a:cxnSpLocks noChangeShapeType="1"/>
              <a:stCxn id="86039" idx="0"/>
              <a:endCxn id="86038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69" name="_s13369"/>
            <p:cNvCxnSpPr>
              <a:cxnSpLocks noChangeShapeType="1"/>
              <a:stCxn id="86041" idx="0"/>
              <a:endCxn id="86033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3370" name="_s13370"/>
            <p:cNvCxnSpPr>
              <a:cxnSpLocks noChangeShapeType="1"/>
              <a:stCxn id="86042" idx="0"/>
              <a:endCxn id="86033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1" name="_s13371"/>
            <p:cNvCxnSpPr>
              <a:cxnSpLocks noChangeShapeType="1"/>
              <a:stCxn id="86038" idx="0"/>
              <a:endCxn id="86033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2" name="_s13372"/>
            <p:cNvCxnSpPr>
              <a:cxnSpLocks noChangeShapeType="1"/>
              <a:stCxn id="86037" idx="0"/>
              <a:endCxn id="86033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3" name="_s13373"/>
            <p:cNvCxnSpPr>
              <a:cxnSpLocks noChangeShapeType="1"/>
              <a:stCxn id="86036" idx="0"/>
              <a:endCxn id="86033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4" name="_s13374"/>
            <p:cNvCxnSpPr>
              <a:cxnSpLocks noChangeShapeType="1"/>
              <a:stCxn id="86035" idx="0"/>
              <a:endCxn id="86033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5" name="_s13375"/>
            <p:cNvCxnSpPr>
              <a:cxnSpLocks noChangeShapeType="1"/>
              <a:stCxn id="86034" idx="0"/>
              <a:endCxn id="86033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86033" name="_s1337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6034" name="_s1337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035" name="_s1337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86036" name="_s1337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6037" name="_s1338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6038" name="_s1338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6039" name="_s1338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6040" name="_s1338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6041" name="_s1338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6042" name="_s1338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6043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420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3389" name="_s13389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0" name="_s13390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1" name="_s13391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2" name="_s13392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3" name="_s13393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4" name="_s13394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5" name="_s13395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6" name="_s13396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97" name="_s13397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3398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13399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" name="_s13400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54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" name="_s13401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3402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13403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13404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13405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13406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" name="_s13407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 flipH="1">
              <a:off x="1128" y="1832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10"/>
            <p:cNvSpPr>
              <a:spLocks noChangeShapeType="1"/>
            </p:cNvSpPr>
            <p:nvPr/>
          </p:nvSpPr>
          <p:spPr bwMode="auto">
            <a:xfrm flipH="1">
              <a:off x="1840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12"/>
            <p:cNvSpPr>
              <a:spLocks noChangeShapeType="1"/>
            </p:cNvSpPr>
            <p:nvPr/>
          </p:nvSpPr>
          <p:spPr bwMode="auto">
            <a:xfrm flipH="1">
              <a:off x="2016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421" name="Line 107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2" name="Line 108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3" name="Line 109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24" name="Line 111"/>
          <p:cNvSpPr>
            <a:spLocks noChangeShapeType="1"/>
          </p:cNvSpPr>
          <p:nvPr/>
        </p:nvSpPr>
        <p:spPr bwMode="auto">
          <a:xfrm flipH="1">
            <a:off x="5334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1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4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4340" name="_s14340"/>
            <p:cNvCxnSpPr>
              <a:cxnSpLocks noChangeShapeType="1"/>
              <a:stCxn id="14336" idx="0"/>
              <a:endCxn id="30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1" name="_s14341"/>
            <p:cNvCxnSpPr>
              <a:cxnSpLocks noChangeShapeType="1"/>
              <a:stCxn id="31" idx="0"/>
              <a:endCxn id="30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2" name="_s14342"/>
            <p:cNvCxnSpPr>
              <a:cxnSpLocks noChangeShapeType="1"/>
              <a:stCxn id="14337" idx="0"/>
              <a:endCxn id="25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4343" name="_s14343"/>
            <p:cNvCxnSpPr>
              <a:cxnSpLocks noChangeShapeType="1"/>
              <a:stCxn id="14339" idx="0"/>
              <a:endCxn id="25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4" name="_s14344"/>
            <p:cNvCxnSpPr>
              <a:cxnSpLocks noChangeShapeType="1"/>
              <a:stCxn id="30" idx="0"/>
              <a:endCxn id="25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5" name="_s14345"/>
            <p:cNvCxnSpPr>
              <a:cxnSpLocks noChangeShapeType="1"/>
              <a:stCxn id="29" idx="0"/>
              <a:endCxn id="25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_s14346"/>
            <p:cNvCxnSpPr>
              <a:cxnSpLocks noChangeShapeType="1"/>
              <a:stCxn id="28" idx="0"/>
              <a:endCxn id="25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_s14347"/>
            <p:cNvCxnSpPr>
              <a:cxnSpLocks noChangeShapeType="1"/>
              <a:stCxn id="27" idx="0"/>
              <a:endCxn id="25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_s14348"/>
            <p:cNvCxnSpPr>
              <a:cxnSpLocks noChangeShapeType="1"/>
              <a:stCxn id="26" idx="0"/>
              <a:endCxn id="25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5" name="_s14349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6" name="_s14350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_s14351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8" name="_s14352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9" name="_s14353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30" name="_s14354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31" name="_s14355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336" name="_s14356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4337" name="_s14357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39" name="_s14358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4349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4362" name="_s1436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3" name="_s1436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4364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14365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14366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4440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441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4442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43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350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4369" name="_s14369"/>
            <p:cNvCxnSpPr>
              <a:cxnSpLocks noChangeShapeType="1"/>
              <a:stCxn id="14358" idx="0"/>
              <a:endCxn id="14356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_s14370"/>
            <p:cNvCxnSpPr>
              <a:cxnSpLocks noChangeShapeType="1"/>
              <a:stCxn id="14357" idx="0"/>
              <a:endCxn id="14356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1" name="_s14371"/>
            <p:cNvCxnSpPr>
              <a:cxnSpLocks noChangeShapeType="1"/>
              <a:stCxn id="14359" idx="0"/>
              <a:endCxn id="1435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4372" name="_s14372"/>
            <p:cNvCxnSpPr>
              <a:cxnSpLocks noChangeShapeType="1"/>
              <a:stCxn id="14361" idx="0"/>
              <a:endCxn id="1435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3" name="_s14373"/>
            <p:cNvCxnSpPr>
              <a:cxnSpLocks noChangeShapeType="1"/>
              <a:stCxn id="14356" idx="0"/>
              <a:endCxn id="1435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4" name="_s14374"/>
            <p:cNvCxnSpPr>
              <a:cxnSpLocks noChangeShapeType="1"/>
              <a:stCxn id="14355" idx="0"/>
              <a:endCxn id="1435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5" name="_s14375"/>
            <p:cNvCxnSpPr>
              <a:cxnSpLocks noChangeShapeType="1"/>
              <a:stCxn id="14354" idx="0"/>
              <a:endCxn id="1435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6" name="_s14376"/>
            <p:cNvCxnSpPr>
              <a:cxnSpLocks noChangeShapeType="1"/>
              <a:stCxn id="14353" idx="0"/>
              <a:endCxn id="1435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7" name="_s14377"/>
            <p:cNvCxnSpPr>
              <a:cxnSpLocks noChangeShapeType="1"/>
              <a:stCxn id="14352" idx="0"/>
              <a:endCxn id="1435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4351" name="_s14378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4352" name="_s14379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53" name="_s14380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4354" name="_s14381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4355" name="_s14382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4356" name="_s14383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4357" name="_s14384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358" name="_s14385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4359" name="_s14386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61" name="_s14387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4364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444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365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4391" name="_s14391"/>
            <p:cNvCxnSpPr>
              <a:cxnSpLocks noChangeShapeType="1"/>
              <a:stCxn id="14383" idx="0"/>
              <a:endCxn id="14381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2" name="_s14392"/>
            <p:cNvCxnSpPr>
              <a:cxnSpLocks noChangeShapeType="1"/>
              <a:stCxn id="14382" idx="0"/>
              <a:endCxn id="14381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3" name="_s14393"/>
            <p:cNvCxnSpPr>
              <a:cxnSpLocks noChangeShapeType="1"/>
              <a:stCxn id="14384" idx="0"/>
              <a:endCxn id="14366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4394" name="_s14394"/>
            <p:cNvCxnSpPr>
              <a:cxnSpLocks noChangeShapeType="1"/>
              <a:stCxn id="14385" idx="0"/>
              <a:endCxn id="14366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5" name="_s14395"/>
            <p:cNvCxnSpPr>
              <a:cxnSpLocks noChangeShapeType="1"/>
              <a:stCxn id="14381" idx="0"/>
              <a:endCxn id="14366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6" name="_s14396"/>
            <p:cNvCxnSpPr>
              <a:cxnSpLocks noChangeShapeType="1"/>
              <a:stCxn id="14380" idx="0"/>
              <a:endCxn id="14366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7" name="_s14397"/>
            <p:cNvCxnSpPr>
              <a:cxnSpLocks noChangeShapeType="1"/>
              <a:stCxn id="14379" idx="0"/>
              <a:endCxn id="14366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8" name="_s14398"/>
            <p:cNvCxnSpPr>
              <a:cxnSpLocks noChangeShapeType="1"/>
              <a:stCxn id="14378" idx="0"/>
              <a:endCxn id="14366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9" name="_s14399"/>
            <p:cNvCxnSpPr>
              <a:cxnSpLocks noChangeShapeType="1"/>
              <a:stCxn id="14368" idx="0"/>
              <a:endCxn id="14366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4366" name="_s14400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4368" name="_s14401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78" name="_s14402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4379" name="_s14403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4380" name="_s14404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4381" name="_s14405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4382" name="_s14406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383" name="_s14407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4384" name="_s14408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385" name="_s14409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4386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445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4413" name="_s14413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4" name="_s14414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5" name="_s14415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6" name="_s14416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7" name="_s14417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8" name="_s14418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9" name="_s14419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0" name="_s14420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21" name="_s14421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4422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14423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" name="_s14424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54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" name="_s14425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4426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2" name="_s14427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14428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14429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14430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" name="_s14431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 flipH="1">
              <a:off x="1128" y="1832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07"/>
            <p:cNvSpPr>
              <a:spLocks noChangeShapeType="1"/>
            </p:cNvSpPr>
            <p:nvPr/>
          </p:nvSpPr>
          <p:spPr bwMode="auto">
            <a:xfrm flipH="1">
              <a:off x="1840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08"/>
            <p:cNvSpPr>
              <a:spLocks noChangeShapeType="1"/>
            </p:cNvSpPr>
            <p:nvPr/>
          </p:nvSpPr>
          <p:spPr bwMode="auto">
            <a:xfrm flipH="1">
              <a:off x="2016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113"/>
            <p:cNvSpPr>
              <a:spLocks noChangeShapeType="1"/>
            </p:cNvSpPr>
            <p:nvPr/>
          </p:nvSpPr>
          <p:spPr bwMode="auto">
            <a:xfrm flipH="1">
              <a:off x="2720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446" name="Line 109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47" name="Line 110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48" name="Line 111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49" name="Line 112"/>
          <p:cNvSpPr>
            <a:spLocks noChangeShapeType="1"/>
          </p:cNvSpPr>
          <p:nvPr/>
        </p:nvSpPr>
        <p:spPr bwMode="auto">
          <a:xfrm flipH="1">
            <a:off x="5334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36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5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5364" name="_s15364"/>
            <p:cNvCxnSpPr>
              <a:cxnSpLocks noChangeShapeType="1"/>
              <a:stCxn id="15457" idx="0"/>
              <a:endCxn id="31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5" name="_s15365"/>
            <p:cNvCxnSpPr>
              <a:cxnSpLocks noChangeShapeType="1"/>
              <a:stCxn id="15456" idx="0"/>
              <a:endCxn id="31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6" name="_s15366"/>
            <p:cNvCxnSpPr>
              <a:cxnSpLocks noChangeShapeType="1"/>
              <a:stCxn id="15458" idx="0"/>
              <a:endCxn id="26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5367" name="_s15367"/>
            <p:cNvCxnSpPr>
              <a:cxnSpLocks noChangeShapeType="1"/>
              <a:stCxn id="15459" idx="0"/>
              <a:endCxn id="26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8" name="_s15368"/>
            <p:cNvCxnSpPr>
              <a:cxnSpLocks noChangeShapeType="1"/>
              <a:stCxn id="31" idx="0"/>
              <a:endCxn id="26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9" name="_s15369"/>
            <p:cNvCxnSpPr>
              <a:cxnSpLocks noChangeShapeType="1"/>
              <a:stCxn id="30" idx="0"/>
              <a:endCxn id="26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0" name="_s15370"/>
            <p:cNvCxnSpPr>
              <a:cxnSpLocks noChangeShapeType="1"/>
              <a:stCxn id="29" idx="0"/>
              <a:endCxn id="26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1" name="_s15371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2" name="_s15372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6" name="_s15373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7" name="_s15374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_s15375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9" name="_s15376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30" name="_s15377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31" name="_s15378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5456" name="_s15379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5457" name="_s15380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458" name="_s15381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59" name="_s15382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5460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5386" name="_s1538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7" name="_s1538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5388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15389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15390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5465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466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5467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68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461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5393" name="_s15393"/>
            <p:cNvCxnSpPr>
              <a:cxnSpLocks noChangeShapeType="1"/>
              <a:stCxn id="15479" idx="0"/>
              <a:endCxn id="15477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4" name="_s15394"/>
            <p:cNvCxnSpPr>
              <a:cxnSpLocks noChangeShapeType="1"/>
              <a:stCxn id="15478" idx="0"/>
              <a:endCxn id="15477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5" name="_s15395"/>
            <p:cNvCxnSpPr>
              <a:cxnSpLocks noChangeShapeType="1"/>
              <a:stCxn id="15480" idx="0"/>
              <a:endCxn id="15462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5396" name="_s15396"/>
            <p:cNvCxnSpPr>
              <a:cxnSpLocks noChangeShapeType="1"/>
              <a:stCxn id="15481" idx="0"/>
              <a:endCxn id="15462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7" name="_s15397"/>
            <p:cNvCxnSpPr>
              <a:cxnSpLocks noChangeShapeType="1"/>
              <a:stCxn id="15477" idx="0"/>
              <a:endCxn id="15462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8" name="_s15398"/>
            <p:cNvCxnSpPr>
              <a:cxnSpLocks noChangeShapeType="1"/>
              <a:stCxn id="15476" idx="0"/>
              <a:endCxn id="15462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_s15399"/>
            <p:cNvCxnSpPr>
              <a:cxnSpLocks noChangeShapeType="1"/>
              <a:stCxn id="15475" idx="0"/>
              <a:endCxn id="15462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_s15400"/>
            <p:cNvCxnSpPr>
              <a:cxnSpLocks noChangeShapeType="1"/>
              <a:stCxn id="15464" idx="0"/>
              <a:endCxn id="15462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_s15401"/>
            <p:cNvCxnSpPr>
              <a:cxnSpLocks noChangeShapeType="1"/>
              <a:stCxn id="15463" idx="0"/>
              <a:endCxn id="15462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5462" name="_s15402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5463" name="_s15403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64" name="_s15404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5475" name="_s15405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5476" name="_s15406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5477" name="_s15407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5478" name="_s15408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5479" name="_s15409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480" name="_s15410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81" name="_s15411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5482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469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483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5415" name="_s15415"/>
            <p:cNvCxnSpPr>
              <a:cxnSpLocks noChangeShapeType="1"/>
              <a:stCxn id="88068" idx="0"/>
              <a:endCxn id="88065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6" name="_s15416"/>
            <p:cNvCxnSpPr>
              <a:cxnSpLocks noChangeShapeType="1"/>
              <a:stCxn id="88067" idx="0"/>
              <a:endCxn id="88065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7" name="_s15417"/>
            <p:cNvCxnSpPr>
              <a:cxnSpLocks noChangeShapeType="1"/>
              <a:stCxn id="88069" idx="0"/>
              <a:endCxn id="15484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5418" name="_s15418"/>
            <p:cNvCxnSpPr>
              <a:cxnSpLocks noChangeShapeType="1"/>
              <a:stCxn id="88070" idx="0"/>
              <a:endCxn id="15484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9" name="_s15419"/>
            <p:cNvCxnSpPr>
              <a:cxnSpLocks noChangeShapeType="1"/>
              <a:stCxn id="88065" idx="0"/>
              <a:endCxn id="15484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0" name="_s15420"/>
            <p:cNvCxnSpPr>
              <a:cxnSpLocks noChangeShapeType="1"/>
              <a:stCxn id="88064" idx="0"/>
              <a:endCxn id="15484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1" name="_s15421"/>
            <p:cNvCxnSpPr>
              <a:cxnSpLocks noChangeShapeType="1"/>
              <a:stCxn id="15487" idx="0"/>
              <a:endCxn id="15484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2" name="_s15422"/>
            <p:cNvCxnSpPr>
              <a:cxnSpLocks noChangeShapeType="1"/>
              <a:stCxn id="15486" idx="0"/>
              <a:endCxn id="15484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3" name="_s15423"/>
            <p:cNvCxnSpPr>
              <a:cxnSpLocks noChangeShapeType="1"/>
              <a:stCxn id="15485" idx="0"/>
              <a:endCxn id="15484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5484" name="_s15424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5485" name="_s15425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486" name="_s15426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5487" name="_s15427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8064" name="_s15428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8065" name="_s15429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8067" name="_s15430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8068" name="_s15431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8069" name="_s15432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8070" name="_s15433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8071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470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5437" name="_s15437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8" name="_s15438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9" name="_s15439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0" name="_s15440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1" name="_s15441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2" name="_s15442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3" name="_s15443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4" name="_s15444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5" name="_s15445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544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1544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" name="_s1544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54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" name="_s1544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545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2" name="_s1545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1545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1545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1545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8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6" name="_s1545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 flipH="1">
              <a:off x="1128" y="1832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07"/>
            <p:cNvSpPr>
              <a:spLocks noChangeShapeType="1"/>
            </p:cNvSpPr>
            <p:nvPr/>
          </p:nvSpPr>
          <p:spPr bwMode="auto">
            <a:xfrm flipH="1">
              <a:off x="1840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08"/>
            <p:cNvSpPr>
              <a:spLocks noChangeShapeType="1"/>
            </p:cNvSpPr>
            <p:nvPr/>
          </p:nvSpPr>
          <p:spPr bwMode="auto">
            <a:xfrm flipH="1">
              <a:off x="2016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109"/>
            <p:cNvSpPr>
              <a:spLocks noChangeShapeType="1"/>
            </p:cNvSpPr>
            <p:nvPr/>
          </p:nvSpPr>
          <p:spPr bwMode="auto">
            <a:xfrm flipH="1">
              <a:off x="2720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H="1">
              <a:off x="5168" y="1920"/>
              <a:ext cx="64" cy="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471" name="Line 110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72" name="Line 111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73" name="Line 112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74" name="Line 113"/>
          <p:cNvSpPr>
            <a:spLocks noChangeShapeType="1"/>
          </p:cNvSpPr>
          <p:nvPr/>
        </p:nvSpPr>
        <p:spPr bwMode="auto">
          <a:xfrm flipH="1">
            <a:off x="5334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8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</a:p>
          <a:p>
            <a:r>
              <a:rPr lang="en-US" dirty="0" smtClean="0"/>
              <a:t>The WG Recommendations</a:t>
            </a:r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26463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5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6388" name="_s16388"/>
            <p:cNvCxnSpPr>
              <a:cxnSpLocks noChangeShapeType="1"/>
              <a:stCxn id="16385" idx="0"/>
              <a:endCxn id="31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89" name="_s16389"/>
            <p:cNvCxnSpPr>
              <a:cxnSpLocks noChangeShapeType="1"/>
              <a:stCxn id="16384" idx="0"/>
              <a:endCxn id="31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0" name="_s16390"/>
            <p:cNvCxnSpPr>
              <a:cxnSpLocks noChangeShapeType="1"/>
              <a:stCxn id="16387" idx="0"/>
              <a:endCxn id="26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391" name="_s16391"/>
            <p:cNvCxnSpPr>
              <a:cxnSpLocks noChangeShapeType="1"/>
              <a:stCxn id="16397" idx="0"/>
              <a:endCxn id="26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2" name="_s16392"/>
            <p:cNvCxnSpPr>
              <a:cxnSpLocks noChangeShapeType="1"/>
              <a:stCxn id="31" idx="0"/>
              <a:endCxn id="26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3" name="_s16393"/>
            <p:cNvCxnSpPr>
              <a:cxnSpLocks noChangeShapeType="1"/>
              <a:stCxn id="30" idx="0"/>
              <a:endCxn id="26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4" name="_s16394"/>
            <p:cNvCxnSpPr>
              <a:cxnSpLocks noChangeShapeType="1"/>
              <a:stCxn id="29" idx="0"/>
              <a:endCxn id="26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5" name="_s16395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6" name="_s16396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26" name="_s16397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7" name="_s16398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_s16399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9" name="_s16400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30" name="_s16401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31" name="_s16402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6384" name="_s16403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6385" name="_s16404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387" name="_s16405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397" name="_s16406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6398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6410" name="_s1641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1" name="_s1641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6412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16413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16414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6489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6490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6491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92" name="Line 35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399" name="Organization Chart 36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6417" name="_s16417"/>
            <p:cNvCxnSpPr>
              <a:cxnSpLocks noChangeShapeType="1"/>
              <a:stCxn id="16407" idx="0"/>
              <a:endCxn id="16405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8" name="_s16418"/>
            <p:cNvCxnSpPr>
              <a:cxnSpLocks noChangeShapeType="1"/>
              <a:stCxn id="16406" idx="0"/>
              <a:endCxn id="16405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9" name="_s16419"/>
            <p:cNvCxnSpPr>
              <a:cxnSpLocks noChangeShapeType="1"/>
              <a:stCxn id="16409" idx="0"/>
              <a:endCxn id="16400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420" name="_s16420"/>
            <p:cNvCxnSpPr>
              <a:cxnSpLocks noChangeShapeType="1"/>
              <a:stCxn id="16412" idx="0"/>
              <a:endCxn id="16400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1" name="_s16421"/>
            <p:cNvCxnSpPr>
              <a:cxnSpLocks noChangeShapeType="1"/>
              <a:stCxn id="16405" idx="0"/>
              <a:endCxn id="16400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2" name="_s16422"/>
            <p:cNvCxnSpPr>
              <a:cxnSpLocks noChangeShapeType="1"/>
              <a:stCxn id="16404" idx="0"/>
              <a:endCxn id="16400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3" name="_s16423"/>
            <p:cNvCxnSpPr>
              <a:cxnSpLocks noChangeShapeType="1"/>
              <a:stCxn id="16403" idx="0"/>
              <a:endCxn id="16400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4" name="_s16424"/>
            <p:cNvCxnSpPr>
              <a:cxnSpLocks noChangeShapeType="1"/>
              <a:stCxn id="16402" idx="0"/>
              <a:endCxn id="16400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5" name="_s16425"/>
            <p:cNvCxnSpPr>
              <a:cxnSpLocks noChangeShapeType="1"/>
              <a:stCxn id="16401" idx="0"/>
              <a:endCxn id="16400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6400" name="_s1642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6401" name="_s1642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402" name="_s1642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6403" name="_s1642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16404" name="_s1643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6405" name="_s1643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6406" name="_s1643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6407" name="_s1643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6409" name="_s1643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412" name="_s1643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6413" name="Line 57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493" name="Line 58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414" name="Organization Chart 59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6439" name="_s16439"/>
            <p:cNvCxnSpPr>
              <a:cxnSpLocks noChangeShapeType="1"/>
              <a:stCxn id="89191" idx="0"/>
              <a:endCxn id="89189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0" name="_s16440"/>
            <p:cNvCxnSpPr>
              <a:cxnSpLocks noChangeShapeType="1"/>
              <a:stCxn id="89190" idx="0"/>
              <a:endCxn id="89189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1" name="_s16441"/>
            <p:cNvCxnSpPr>
              <a:cxnSpLocks noChangeShapeType="1"/>
              <a:stCxn id="89192" idx="0"/>
              <a:endCxn id="89184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442" name="_s16442"/>
            <p:cNvCxnSpPr>
              <a:cxnSpLocks noChangeShapeType="1"/>
              <a:stCxn id="89193" idx="0"/>
              <a:endCxn id="89184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3" name="_s16443"/>
            <p:cNvCxnSpPr>
              <a:cxnSpLocks noChangeShapeType="1"/>
              <a:stCxn id="89189" idx="0"/>
              <a:endCxn id="89184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4" name="_s16444"/>
            <p:cNvCxnSpPr>
              <a:cxnSpLocks noChangeShapeType="1"/>
              <a:stCxn id="89188" idx="0"/>
              <a:endCxn id="89184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5" name="_s16445"/>
            <p:cNvCxnSpPr>
              <a:cxnSpLocks noChangeShapeType="1"/>
              <a:stCxn id="89187" idx="0"/>
              <a:endCxn id="89184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6" name="_s16446"/>
            <p:cNvCxnSpPr>
              <a:cxnSpLocks noChangeShapeType="1"/>
              <a:stCxn id="89186" idx="0"/>
              <a:endCxn id="89184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47" name="_s16447"/>
            <p:cNvCxnSpPr>
              <a:cxnSpLocks noChangeShapeType="1"/>
              <a:stCxn id="89185" idx="0"/>
              <a:endCxn id="89184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89184" name="_s16448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9185" name="_s16449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9186" name="_s16450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89187" name="_s16451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89188" name="_s16452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9189" name="_s16453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89190" name="_s16454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89191" name="_s16455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89192" name="_s16456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9193" name="_s16457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89194" name="Line 80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494" name="Line 8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2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16461" name="_s16461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2" name="_s16462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3" name="_s16463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4" name="_s16464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5" name="_s16465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6" name="_s16466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7" name="_s16467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8" name="_s16468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69" name="_s16469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6470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ICANN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16471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LAC</a:t>
              </a:r>
              <a:b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33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9" name="_s16472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54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0" name="_s16473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73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6474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2" name="_s16475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16476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16477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16478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8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6" name="_s16479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3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04"/>
            <p:cNvSpPr>
              <a:spLocks noChangeShapeType="1"/>
            </p:cNvSpPr>
            <p:nvPr/>
          </p:nvSpPr>
          <p:spPr bwMode="auto">
            <a:xfrm flipH="1">
              <a:off x="3752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H="1">
              <a:off x="2944" y="2240"/>
              <a:ext cx="64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 flipH="1">
              <a:off x="1128" y="1832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07"/>
            <p:cNvSpPr>
              <a:spLocks noChangeShapeType="1"/>
            </p:cNvSpPr>
            <p:nvPr/>
          </p:nvSpPr>
          <p:spPr bwMode="auto">
            <a:xfrm flipH="1">
              <a:off x="1840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08"/>
            <p:cNvSpPr>
              <a:spLocks noChangeShapeType="1"/>
            </p:cNvSpPr>
            <p:nvPr/>
          </p:nvSpPr>
          <p:spPr bwMode="auto">
            <a:xfrm flipH="1">
              <a:off x="2016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109"/>
            <p:cNvSpPr>
              <a:spLocks noChangeShapeType="1"/>
            </p:cNvSpPr>
            <p:nvPr/>
          </p:nvSpPr>
          <p:spPr bwMode="auto">
            <a:xfrm flipH="1">
              <a:off x="2720" y="182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10"/>
            <p:cNvSpPr>
              <a:spLocks noChangeShapeType="1"/>
            </p:cNvSpPr>
            <p:nvPr/>
          </p:nvSpPr>
          <p:spPr bwMode="auto">
            <a:xfrm flipH="1">
              <a:off x="5168" y="1920"/>
              <a:ext cx="64" cy="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495" name="Line 111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96" name="Line 112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97" name="Line 113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98" name="Line 114"/>
          <p:cNvSpPr>
            <a:spLocks noChangeShapeType="1"/>
          </p:cNvSpPr>
          <p:nvPr/>
        </p:nvSpPr>
        <p:spPr bwMode="auto">
          <a:xfrm flipH="1">
            <a:off x="5334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203" name="Text Box 115"/>
          <p:cNvSpPr txBox="1">
            <a:spLocks noChangeArrowheads="1"/>
          </p:cNvSpPr>
          <p:nvPr/>
        </p:nvSpPr>
        <p:spPr bwMode="auto">
          <a:xfrm>
            <a:off x="441325" y="4022725"/>
            <a:ext cx="3597275" cy="1844675"/>
          </a:xfrm>
          <a:prstGeom prst="rect">
            <a:avLst/>
          </a:prstGeom>
          <a:solidFill>
            <a:srgbClr val="FF0000">
              <a:alpha val="50195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If ‘uplifting’ of LAC &amp; NA included,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40% of countries are in different region than the one allocated by UN Statistics.</a:t>
            </a:r>
          </a:p>
          <a:p>
            <a:pPr eaLnBrk="1" hangingPunct="1"/>
            <a:endParaRPr lang="en-US" sz="1600" b="1">
              <a:solidFill>
                <a:srgbClr val="000000"/>
              </a:solidFill>
            </a:endParaRPr>
          </a:p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If not, 17% of countries are in a different region.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632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have we been using an independent, internationally recognized allocation,</a:t>
            </a:r>
          </a:p>
          <a:p>
            <a:r>
              <a:rPr lang="en-US" dirty="0" smtClean="0"/>
              <a:t>or has ICANN devised its own allocation?</a:t>
            </a:r>
          </a:p>
          <a:p>
            <a:r>
              <a:rPr lang="en-US" dirty="0" smtClean="0"/>
              <a:t>Can it be improved?</a:t>
            </a:r>
          </a:p>
        </p:txBody>
      </p:sp>
    </p:spTree>
    <p:extLst>
      <p:ext uri="{BB962C8B-B14F-4D97-AF65-F5344CB8AC3E}">
        <p14:creationId xmlns:p14="http://schemas.microsoft.com/office/powerpoint/2010/main" val="40082754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countries/territories want to change Region, or create new regions.</a:t>
            </a:r>
          </a:p>
          <a:p>
            <a:r>
              <a:rPr lang="en-US" dirty="0" smtClean="0"/>
              <a:t>Some Regions may be too large.</a:t>
            </a:r>
          </a:p>
          <a:p>
            <a:r>
              <a:rPr lang="en-US" dirty="0" smtClean="0"/>
              <a:t>ICANN Board looks at individuals , nationality and residency while some SOs/ACs look at countries/territories.  Rules cannot be identical.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4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WG in place since 2009</a:t>
            </a:r>
          </a:p>
          <a:p>
            <a:r>
              <a:rPr lang="en-US" dirty="0" smtClean="0"/>
              <a:t>Exhaustive research, investigations and community contacts</a:t>
            </a:r>
          </a:p>
          <a:p>
            <a:r>
              <a:rPr lang="en-US" dirty="0" smtClean="0"/>
              <a:t>3 reports (initial, interim and draft final)</a:t>
            </a:r>
          </a:p>
          <a:p>
            <a:r>
              <a:rPr lang="en-US" dirty="0" smtClean="0"/>
              <a:t>Multiple community interactions (workshops, comment periods and community meetings)</a:t>
            </a:r>
          </a:p>
          <a:p>
            <a:r>
              <a:rPr lang="en-US" dirty="0" smtClean="0"/>
              <a:t>Work has resulted in a “Final” Final Report that is now published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420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/>
              <a:t>the original geographic regions </a:t>
            </a:r>
            <a:r>
              <a:rPr lang="en-US" dirty="0" smtClean="0"/>
              <a:t>may not be ideal, impractical to change them at this stage.</a:t>
            </a:r>
          </a:p>
          <a:p>
            <a:r>
              <a:rPr lang="en-US" dirty="0"/>
              <a:t>ICANN should </a:t>
            </a:r>
            <a:r>
              <a:rPr lang="en-US" dirty="0" smtClean="0"/>
              <a:t>take ownership of its Geographic </a:t>
            </a:r>
            <a:r>
              <a:rPr lang="en-US" dirty="0"/>
              <a:t>Regions Framework based upon the current assignment of countries to regions.</a:t>
            </a:r>
          </a:p>
        </p:txBody>
      </p:sp>
    </p:spTree>
    <p:extLst>
      <p:ext uri="{BB962C8B-B14F-4D97-AF65-F5344CB8AC3E}">
        <p14:creationId xmlns:p14="http://schemas.microsoft.com/office/powerpoint/2010/main" val="3905319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framework to be used for make-up of ICANN Board and to be default diversity requirement for SOs and ACs.</a:t>
            </a:r>
          </a:p>
          <a:p>
            <a:r>
              <a:rPr lang="en-US" dirty="0" smtClean="0"/>
              <a:t>However, </a:t>
            </a:r>
            <a:r>
              <a:rPr lang="en-US" dirty="0"/>
              <a:t>SOs and </a:t>
            </a:r>
            <a:r>
              <a:rPr lang="en-US" dirty="0" smtClean="0"/>
              <a:t>ACs should have the flexibility to develop own rules, subject to Board approval.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12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ICANN allocation of countries to Regions based upon </a:t>
            </a:r>
            <a:r>
              <a:rPr lang="en-US" i="1" dirty="0" smtClean="0"/>
              <a:t>status quo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Stakeholders in countries/ territories may pursue re-assignment </a:t>
            </a:r>
            <a:r>
              <a:rPr lang="en-US" dirty="0"/>
              <a:t>to a geographic region that they consider to be more appropriate for their jurisdiction.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43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ICANN </a:t>
            </a:r>
            <a:r>
              <a:rPr lang="en-US" dirty="0" smtClean="0"/>
              <a:t>should seek </a:t>
            </a:r>
            <a:r>
              <a:rPr lang="en-US" dirty="0"/>
              <a:t>ways to recognize and accommodate Special Interest Groups to promote the interests and unique attributes of stakeholder communities that may not clearly fit into the formal top-down regional structures</a:t>
            </a:r>
            <a:r>
              <a:rPr lang="en-US" dirty="0" smtClean="0"/>
              <a:t>.</a:t>
            </a:r>
          </a:p>
          <a:p>
            <a:r>
              <a:rPr lang="en-US" dirty="0"/>
              <a:t>These “bottom-up” groupings would be complementary to the formal regional framework, and would not replace it.  </a:t>
            </a:r>
          </a:p>
        </p:txBody>
      </p:sp>
    </p:spTree>
    <p:extLst>
      <p:ext uri="{BB962C8B-B14F-4D97-AF65-F5344CB8AC3E}">
        <p14:creationId xmlns:p14="http://schemas.microsoft.com/office/powerpoint/2010/main" val="4052125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Board maintain oversight over the existing framework at all levels within the ICANN organization and review the effectiveness of its application at regular five-year intervals. </a:t>
            </a:r>
          </a:p>
        </p:txBody>
      </p:sp>
    </p:spTree>
    <p:extLst>
      <p:ext uri="{BB962C8B-B14F-4D97-AF65-F5344CB8AC3E}">
        <p14:creationId xmlns:p14="http://schemas.microsoft.com/office/powerpoint/2010/main" val="3211213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Participating SOs and ACs have a </a:t>
            </a:r>
            <a:r>
              <a:rPr lang="en-US" dirty="0"/>
              <a:t>full 90 days </a:t>
            </a:r>
            <a:r>
              <a:rPr lang="en-US" u="sng" dirty="0"/>
              <a:t>after</a:t>
            </a:r>
            <a:r>
              <a:rPr lang="en-US" dirty="0"/>
              <a:t> the conclusion of the Durban meeting </a:t>
            </a:r>
            <a:r>
              <a:rPr lang="en-US" dirty="0" smtClean="0"/>
              <a:t>(17 Oct 2003) for their </a:t>
            </a:r>
            <a:r>
              <a:rPr lang="en-US" dirty="0"/>
              <a:t>communities to discuss the Final Report recommendations and, if </a:t>
            </a:r>
            <a:r>
              <a:rPr lang="en-US" dirty="0" smtClean="0"/>
              <a:t>they choose</a:t>
            </a:r>
            <a:r>
              <a:rPr lang="en-US" dirty="0"/>
              <a:t>, to submit a written statement back to the Working Group. </a:t>
            </a:r>
            <a:endParaRPr lang="en-US" dirty="0" smtClean="0"/>
          </a:p>
          <a:p>
            <a:r>
              <a:rPr lang="en-US" dirty="0" smtClean="0"/>
              <a:t>Any such statement will accompany the Final Report when it is submitted to the ICANN Board prior to the </a:t>
            </a:r>
            <a:r>
              <a:rPr lang="en-US" dirty="0"/>
              <a:t>Buenos </a:t>
            </a:r>
            <a:r>
              <a:rPr lang="en-US" dirty="0" smtClean="0"/>
              <a:t>Aires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18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In 2000, the ICANN Board </a:t>
            </a:r>
            <a:r>
              <a:rPr lang="en-US" dirty="0" smtClean="0"/>
              <a:t>decided to </a:t>
            </a:r>
            <a:r>
              <a:rPr lang="en-US" dirty="0"/>
              <a:t>assign countries and territories to geographic regions on the basis of the </a:t>
            </a:r>
            <a:r>
              <a:rPr lang="en-US" dirty="0" smtClean="0"/>
              <a:t>UN </a:t>
            </a:r>
            <a:r>
              <a:rPr lang="en-US" dirty="0"/>
              <a:t>Statistics Division’s existing </a:t>
            </a:r>
            <a:r>
              <a:rPr lang="en-US" dirty="0" smtClean="0"/>
              <a:t>classification. </a:t>
            </a:r>
          </a:p>
          <a:p>
            <a:pPr lvl="0"/>
            <a:r>
              <a:rPr lang="en-US" dirty="0" smtClean="0"/>
              <a:t>It seemed like a good idea to use an independent, internationally accepted allocation…</a:t>
            </a:r>
          </a:p>
          <a:p>
            <a:pPr lvl="0"/>
            <a:r>
              <a:rPr lang="en-US" dirty="0" smtClean="0"/>
              <a:t>…but here’s what happened…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Group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832" y="1228725"/>
            <a:ext cx="6647968" cy="5372099"/>
          </a:xfrm>
        </p:spPr>
        <p:txBody>
          <a:bodyPr>
            <a:noAutofit/>
          </a:bodyPr>
          <a:lstStyle/>
          <a:p>
            <a:pPr marL="91440">
              <a:spcBef>
                <a:spcPts val="100"/>
              </a:spcBef>
            </a:pPr>
            <a:r>
              <a:rPr lang="en-US" sz="2400" dirty="0" err="1" smtClean="0"/>
              <a:t>Adiel</a:t>
            </a:r>
            <a:r>
              <a:rPr lang="en-US" sz="2400" dirty="0" smtClean="0"/>
              <a:t> </a:t>
            </a:r>
            <a:r>
              <a:rPr lang="en-US" sz="2400" dirty="0" err="1"/>
              <a:t>Akplogan</a:t>
            </a:r>
            <a:r>
              <a:rPr lang="en-US" sz="2400" dirty="0"/>
              <a:t> (ASO/NRO)</a:t>
            </a:r>
          </a:p>
          <a:p>
            <a:pPr marL="91440">
              <a:spcBef>
                <a:spcPts val="100"/>
              </a:spcBef>
            </a:pPr>
            <a:r>
              <a:rPr lang="en-US" sz="2400" dirty="0"/>
              <a:t>David </a:t>
            </a:r>
            <a:r>
              <a:rPr lang="en-US" sz="2400" dirty="0" err="1"/>
              <a:t>Archbold</a:t>
            </a:r>
            <a:r>
              <a:rPr lang="en-US" sz="2400" dirty="0"/>
              <a:t> (</a:t>
            </a:r>
            <a:r>
              <a:rPr lang="en-US" sz="2400" dirty="0" err="1"/>
              <a:t>ccNSO</a:t>
            </a:r>
            <a:r>
              <a:rPr lang="en-US" sz="2400" dirty="0"/>
              <a:t>) Chair</a:t>
            </a:r>
          </a:p>
          <a:p>
            <a:pPr marL="91440">
              <a:spcBef>
                <a:spcPts val="100"/>
              </a:spcBef>
            </a:pPr>
            <a:r>
              <a:rPr lang="en-US" sz="2400" dirty="0"/>
              <a:t>Fahd </a:t>
            </a:r>
            <a:r>
              <a:rPr lang="en-US" sz="2400" dirty="0" err="1"/>
              <a:t>Batayneh</a:t>
            </a:r>
            <a:r>
              <a:rPr lang="en-US" sz="2400" dirty="0"/>
              <a:t> (</a:t>
            </a:r>
            <a:r>
              <a:rPr lang="en-US" sz="2400" dirty="0" err="1"/>
              <a:t>ccNSO</a:t>
            </a:r>
            <a:r>
              <a:rPr lang="en-US" sz="2400" dirty="0"/>
              <a:t>)</a:t>
            </a:r>
          </a:p>
          <a:p>
            <a:pPr marL="91440">
              <a:spcBef>
                <a:spcPts val="100"/>
              </a:spcBef>
            </a:pPr>
            <a:r>
              <a:rPr lang="en-US" sz="2400" dirty="0" err="1"/>
              <a:t>Ching</a:t>
            </a:r>
            <a:r>
              <a:rPr lang="en-US" sz="2400" dirty="0"/>
              <a:t> </a:t>
            </a:r>
            <a:r>
              <a:rPr lang="en-US" sz="2400" dirty="0" err="1"/>
              <a:t>Chiao</a:t>
            </a:r>
            <a:r>
              <a:rPr lang="en-US" sz="2400" dirty="0"/>
              <a:t> (GNSO) From November 2011</a:t>
            </a:r>
          </a:p>
          <a:p>
            <a:pPr marL="91440">
              <a:spcBef>
                <a:spcPts val="100"/>
              </a:spcBef>
            </a:pPr>
            <a:r>
              <a:rPr lang="en-US" sz="2400" dirty="0"/>
              <a:t>Olga </a:t>
            </a:r>
            <a:r>
              <a:rPr lang="en-US" sz="2400" dirty="0" err="1"/>
              <a:t>Cavalli</a:t>
            </a:r>
            <a:r>
              <a:rPr lang="en-US" sz="2400" dirty="0"/>
              <a:t> (GNSO) Until October 2011</a:t>
            </a:r>
          </a:p>
          <a:p>
            <a:pPr marL="91440">
              <a:spcBef>
                <a:spcPts val="100"/>
              </a:spcBef>
            </a:pPr>
            <a:r>
              <a:rPr lang="en-US" sz="2400" dirty="0" err="1"/>
              <a:t>Zahid</a:t>
            </a:r>
            <a:r>
              <a:rPr lang="en-US" sz="2400" dirty="0"/>
              <a:t> </a:t>
            </a:r>
            <a:r>
              <a:rPr lang="en-US" sz="2400" dirty="0" err="1"/>
              <a:t>Jamil</a:t>
            </a:r>
            <a:r>
              <a:rPr lang="en-US" sz="2400" dirty="0"/>
              <a:t> (GNSO)</a:t>
            </a:r>
          </a:p>
          <a:p>
            <a:pPr marL="91440">
              <a:spcBef>
                <a:spcPts val="100"/>
              </a:spcBef>
            </a:pPr>
            <a:r>
              <a:rPr lang="en-US" sz="2400" dirty="0"/>
              <a:t>Cheryl Langdon-Orr (ALAC)</a:t>
            </a:r>
          </a:p>
          <a:p>
            <a:pPr marL="91440">
              <a:spcBef>
                <a:spcPts val="100"/>
              </a:spcBef>
            </a:pPr>
            <a:r>
              <a:rPr lang="en-US" sz="2400" dirty="0"/>
              <a:t>Carlton Samuels (ALAC)</a:t>
            </a:r>
          </a:p>
          <a:p>
            <a:pPr marL="91440">
              <a:spcBef>
                <a:spcPts val="100"/>
              </a:spcBef>
            </a:pPr>
            <a:r>
              <a:rPr lang="en-US" sz="2400" dirty="0"/>
              <a:t>Paul Wilson (</a:t>
            </a:r>
            <a:r>
              <a:rPr lang="en-US" sz="2400" dirty="0" smtClean="0"/>
              <a:t>ASO/NRO)</a:t>
            </a:r>
          </a:p>
          <a:p>
            <a:pPr marL="91440">
              <a:spcBef>
                <a:spcPts val="100"/>
              </a:spcBef>
            </a:pPr>
            <a:endParaRPr lang="en-US" sz="24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2800" b="1" dirty="0" smtClean="0"/>
              <a:t>ICANN </a:t>
            </a:r>
            <a:r>
              <a:rPr lang="en-US" sz="2800" b="1"/>
              <a:t>Staff </a:t>
            </a:r>
            <a:r>
              <a:rPr lang="en-US" sz="2800" b="1" smtClean="0"/>
              <a:t>Support</a:t>
            </a:r>
          </a:p>
          <a:p>
            <a:pPr marL="0" indent="0">
              <a:spcBef>
                <a:spcPts val="100"/>
              </a:spcBef>
              <a:buNone/>
            </a:pPr>
            <a:endParaRPr lang="en-US" sz="800" b="1" dirty="0"/>
          </a:p>
          <a:p>
            <a:pPr marL="91440">
              <a:spcBef>
                <a:spcPts val="100"/>
              </a:spcBef>
            </a:pPr>
            <a:r>
              <a:rPr lang="en-US" sz="2400" dirty="0"/>
              <a:t>Bart </a:t>
            </a:r>
            <a:r>
              <a:rPr lang="en-US" sz="2400" dirty="0" err="1" smtClean="0"/>
              <a:t>Boswinkel</a:t>
            </a:r>
            <a:r>
              <a:rPr lang="en-US" sz="2400" dirty="0" smtClean="0"/>
              <a:t>			</a:t>
            </a:r>
            <a:r>
              <a:rPr lang="en-US" sz="2400" dirty="0" err="1"/>
              <a:t>Gisella</a:t>
            </a:r>
            <a:r>
              <a:rPr lang="en-US" sz="2400" dirty="0"/>
              <a:t> Gruber</a:t>
            </a:r>
          </a:p>
          <a:p>
            <a:pPr marL="91440">
              <a:spcBef>
                <a:spcPts val="100"/>
              </a:spcBef>
            </a:pPr>
            <a:r>
              <a:rPr lang="en-US" sz="2400" dirty="0" smtClean="0"/>
              <a:t>Mandy Carver			Robert </a:t>
            </a:r>
            <a:r>
              <a:rPr lang="en-US" sz="2400" dirty="0" err="1"/>
              <a:t>Hoggarth</a:t>
            </a:r>
            <a:endParaRPr lang="en-US" sz="2400" dirty="0"/>
          </a:p>
          <a:p>
            <a:pPr marL="91440">
              <a:spcBef>
                <a:spcPts val="1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8644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30878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Two Regional Structures</a:t>
            </a:r>
          </a:p>
        </p:txBody>
      </p:sp>
      <p:grpSp>
        <p:nvGrpSpPr>
          <p:cNvPr id="39939" name="Organization Chart 7"/>
          <p:cNvGrpSpPr>
            <a:grpSpLocks/>
          </p:cNvGrpSpPr>
          <p:nvPr/>
        </p:nvGrpSpPr>
        <p:grpSpPr bwMode="auto">
          <a:xfrm>
            <a:off x="457200" y="1600200"/>
            <a:ext cx="8229600" cy="1905000"/>
            <a:chOff x="288" y="1017"/>
            <a:chExt cx="4895" cy="750"/>
          </a:xfrm>
        </p:grpSpPr>
        <p:cxnSp>
          <p:nvCxnSpPr>
            <p:cNvPr id="39952" name="_s1028"/>
            <p:cNvCxnSpPr>
              <a:cxnSpLocks noChangeShapeType="1"/>
              <a:stCxn id="39962" idx="0"/>
              <a:endCxn id="39957" idx="2"/>
            </p:cNvCxnSpPr>
            <p:nvPr/>
          </p:nvCxnSpPr>
          <p:spPr bwMode="auto">
            <a:xfrm rot="16200000" flipV="1">
              <a:off x="3656" y="384"/>
              <a:ext cx="174" cy="201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_s1029"/>
            <p:cNvCxnSpPr>
              <a:cxnSpLocks noChangeShapeType="1"/>
              <a:stCxn id="39961" idx="0"/>
              <a:endCxn id="39957" idx="2"/>
            </p:cNvCxnSpPr>
            <p:nvPr/>
          </p:nvCxnSpPr>
          <p:spPr bwMode="auto">
            <a:xfrm rot="16200000" flipV="1">
              <a:off x="3153" y="887"/>
              <a:ext cx="174" cy="100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_s1030"/>
            <p:cNvCxnSpPr>
              <a:cxnSpLocks noChangeShapeType="1"/>
              <a:stCxn id="39960" idx="0"/>
              <a:endCxn id="39957" idx="2"/>
            </p:cNvCxnSpPr>
            <p:nvPr/>
          </p:nvCxnSpPr>
          <p:spPr bwMode="auto">
            <a:xfrm rot="16200000" flipV="1">
              <a:off x="2649" y="1391"/>
              <a:ext cx="174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_s1031"/>
            <p:cNvCxnSpPr>
              <a:cxnSpLocks noChangeShapeType="1"/>
              <a:stCxn id="39959" idx="0"/>
              <a:endCxn id="39957" idx="2"/>
            </p:cNvCxnSpPr>
            <p:nvPr/>
          </p:nvCxnSpPr>
          <p:spPr bwMode="auto">
            <a:xfrm rot="5400000" flipH="1" flipV="1">
              <a:off x="2145" y="889"/>
              <a:ext cx="174" cy="100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_s1032"/>
            <p:cNvCxnSpPr>
              <a:cxnSpLocks noChangeShapeType="1"/>
              <a:stCxn id="39958" idx="0"/>
              <a:endCxn id="39957" idx="2"/>
            </p:cNvCxnSpPr>
            <p:nvPr/>
          </p:nvCxnSpPr>
          <p:spPr bwMode="auto">
            <a:xfrm rot="5400000" flipH="1" flipV="1">
              <a:off x="1641" y="384"/>
              <a:ext cx="174" cy="201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7" name="_s1033"/>
            <p:cNvSpPr>
              <a:spLocks noChangeArrowheads="1"/>
            </p:cNvSpPr>
            <p:nvPr/>
          </p:nvSpPr>
          <p:spPr bwMode="auto">
            <a:xfrm>
              <a:off x="2303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The World</a:t>
              </a:r>
              <a:br>
                <a:rPr lang="en-US" sz="1200"/>
              </a:br>
              <a:r>
                <a:rPr lang="en-US" sz="1200"/>
                <a:t>(according to </a:t>
              </a:r>
              <a:r>
                <a:rPr lang="en-US" sz="1200" b="1"/>
                <a:t>ICANN</a:t>
              </a:r>
              <a:r>
                <a:rPr lang="en-US" sz="1200"/>
                <a:t>)</a:t>
              </a:r>
            </a:p>
          </p:txBody>
        </p:sp>
        <p:sp>
          <p:nvSpPr>
            <p:cNvPr id="39958" name="_s1034"/>
            <p:cNvSpPr>
              <a:spLocks noChangeArrowheads="1"/>
            </p:cNvSpPr>
            <p:nvPr/>
          </p:nvSpPr>
          <p:spPr bwMode="auto">
            <a:xfrm>
              <a:off x="288" y="147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AFRICA</a:t>
              </a:r>
            </a:p>
            <a:p>
              <a:pPr algn="ctr"/>
              <a:r>
                <a:rPr lang="en-US" sz="1200" b="1"/>
                <a:t>(54)</a:t>
              </a:r>
            </a:p>
          </p:txBody>
        </p:sp>
        <p:sp>
          <p:nvSpPr>
            <p:cNvPr id="39959" name="_s1035"/>
            <p:cNvSpPr>
              <a:spLocks noChangeArrowheads="1"/>
            </p:cNvSpPr>
            <p:nvPr/>
          </p:nvSpPr>
          <p:spPr bwMode="auto">
            <a:xfrm>
              <a:off x="1296" y="147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ASIA/PACIFIC</a:t>
              </a:r>
            </a:p>
            <a:p>
              <a:pPr algn="ctr"/>
              <a:r>
                <a:rPr lang="en-US" sz="1200" b="1"/>
                <a:t>(73)</a:t>
              </a:r>
            </a:p>
          </p:txBody>
        </p:sp>
        <p:sp>
          <p:nvSpPr>
            <p:cNvPr id="39960" name="_s1036"/>
            <p:cNvSpPr>
              <a:spLocks noChangeArrowheads="1"/>
            </p:cNvSpPr>
            <p:nvPr/>
          </p:nvSpPr>
          <p:spPr bwMode="auto">
            <a:xfrm>
              <a:off x="2304" y="147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EUROPE</a:t>
              </a:r>
            </a:p>
            <a:p>
              <a:pPr algn="ctr"/>
              <a:r>
                <a:rPr lang="en-US" sz="1200" b="1"/>
                <a:t>(75)</a:t>
              </a:r>
            </a:p>
          </p:txBody>
        </p:sp>
        <p:sp>
          <p:nvSpPr>
            <p:cNvPr id="39961" name="_s1037"/>
            <p:cNvSpPr>
              <a:spLocks noChangeArrowheads="1"/>
            </p:cNvSpPr>
            <p:nvPr/>
          </p:nvSpPr>
          <p:spPr bwMode="auto">
            <a:xfrm>
              <a:off x="3312" y="147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LATIN AMERICA</a:t>
              </a:r>
              <a:br>
                <a:rPr lang="en-US" sz="1200" b="1"/>
              </a:br>
              <a:r>
                <a:rPr lang="en-US" sz="1200" b="1"/>
                <a:t>&amp; CARIBBEAN</a:t>
              </a:r>
            </a:p>
            <a:p>
              <a:pPr algn="ctr"/>
              <a:r>
                <a:rPr lang="en-US" sz="1200" b="1"/>
                <a:t>(33)</a:t>
              </a:r>
            </a:p>
          </p:txBody>
        </p:sp>
        <p:sp>
          <p:nvSpPr>
            <p:cNvPr id="39962" name="_s1038"/>
            <p:cNvSpPr>
              <a:spLocks noChangeArrowheads="1"/>
            </p:cNvSpPr>
            <p:nvPr/>
          </p:nvSpPr>
          <p:spPr bwMode="auto">
            <a:xfrm>
              <a:off x="4320" y="147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NORTH AMERICA</a:t>
              </a:r>
            </a:p>
            <a:p>
              <a:pPr algn="ctr"/>
              <a:r>
                <a:rPr lang="en-US" sz="1200" b="1"/>
                <a:t>(8)</a:t>
              </a:r>
            </a:p>
          </p:txBody>
        </p:sp>
      </p:grpSp>
      <p:grpSp>
        <p:nvGrpSpPr>
          <p:cNvPr id="9" name="Organization Chart 19"/>
          <p:cNvGrpSpPr>
            <a:grpSpLocks/>
          </p:cNvGrpSpPr>
          <p:nvPr/>
        </p:nvGrpSpPr>
        <p:grpSpPr bwMode="auto">
          <a:xfrm>
            <a:off x="457200" y="3886200"/>
            <a:ext cx="8229600" cy="1676400"/>
            <a:chOff x="288" y="1017"/>
            <a:chExt cx="4895" cy="754"/>
          </a:xfrm>
        </p:grpSpPr>
        <p:cxnSp>
          <p:nvCxnSpPr>
            <p:cNvPr id="39941" name="_s1041"/>
            <p:cNvCxnSpPr>
              <a:cxnSpLocks noChangeShapeType="1"/>
              <a:stCxn id="39951" idx="0"/>
              <a:endCxn id="39946" idx="2"/>
            </p:cNvCxnSpPr>
            <p:nvPr/>
          </p:nvCxnSpPr>
          <p:spPr bwMode="auto">
            <a:xfrm rot="16200000" flipV="1">
              <a:off x="3654" y="386"/>
              <a:ext cx="178" cy="201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2" name="_s1042"/>
            <p:cNvCxnSpPr>
              <a:cxnSpLocks noChangeShapeType="1"/>
              <a:stCxn id="39950" idx="0"/>
              <a:endCxn id="39946" idx="2"/>
            </p:cNvCxnSpPr>
            <p:nvPr/>
          </p:nvCxnSpPr>
          <p:spPr bwMode="auto">
            <a:xfrm rot="16200000" flipV="1">
              <a:off x="3151" y="889"/>
              <a:ext cx="178" cy="100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3" name="_s1043"/>
            <p:cNvCxnSpPr>
              <a:cxnSpLocks noChangeShapeType="1"/>
              <a:stCxn id="39949" idx="0"/>
              <a:endCxn id="39946" idx="2"/>
            </p:cNvCxnSpPr>
            <p:nvPr/>
          </p:nvCxnSpPr>
          <p:spPr bwMode="auto">
            <a:xfrm rot="16200000" flipV="1">
              <a:off x="2647" y="1394"/>
              <a:ext cx="178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4" name="_s1044"/>
            <p:cNvCxnSpPr>
              <a:cxnSpLocks noChangeShapeType="1"/>
              <a:stCxn id="39948" idx="0"/>
              <a:endCxn id="39946" idx="2"/>
            </p:cNvCxnSpPr>
            <p:nvPr/>
          </p:nvCxnSpPr>
          <p:spPr bwMode="auto">
            <a:xfrm rot="5400000" flipH="1" flipV="1">
              <a:off x="2143" y="891"/>
              <a:ext cx="178" cy="100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5" name="_s1045"/>
            <p:cNvCxnSpPr>
              <a:cxnSpLocks noChangeShapeType="1"/>
              <a:stCxn id="39947" idx="0"/>
              <a:endCxn id="39946" idx="2"/>
            </p:cNvCxnSpPr>
            <p:nvPr/>
          </p:nvCxnSpPr>
          <p:spPr bwMode="auto">
            <a:xfrm rot="5400000" flipH="1" flipV="1">
              <a:off x="1639" y="387"/>
              <a:ext cx="178" cy="201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6" name="_s1046"/>
            <p:cNvSpPr>
              <a:spLocks noChangeArrowheads="1"/>
            </p:cNvSpPr>
            <p:nvPr/>
          </p:nvSpPr>
          <p:spPr bwMode="auto">
            <a:xfrm>
              <a:off x="2303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The World</a:t>
              </a:r>
              <a:br>
                <a:rPr lang="en-US" sz="1200"/>
              </a:br>
              <a:r>
                <a:rPr lang="en-US" sz="1200"/>
                <a:t>(according to</a:t>
              </a:r>
              <a:br>
                <a:rPr lang="en-US" sz="1200"/>
              </a:br>
              <a:r>
                <a:rPr lang="en-US" sz="1200" b="1"/>
                <a:t>UN Statistics</a:t>
              </a:r>
              <a:r>
                <a:rPr lang="en-US" sz="1200"/>
                <a:t>)</a:t>
              </a:r>
            </a:p>
          </p:txBody>
        </p:sp>
        <p:sp>
          <p:nvSpPr>
            <p:cNvPr id="39947" name="_s1047"/>
            <p:cNvSpPr>
              <a:spLocks noChangeArrowheads="1"/>
            </p:cNvSpPr>
            <p:nvPr/>
          </p:nvSpPr>
          <p:spPr bwMode="auto">
            <a:xfrm>
              <a:off x="288" y="14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AFRICA</a:t>
              </a:r>
            </a:p>
            <a:p>
              <a:pPr algn="ctr"/>
              <a:r>
                <a:rPr lang="en-US" sz="1200" b="1"/>
                <a:t>(57)</a:t>
              </a:r>
            </a:p>
          </p:txBody>
        </p:sp>
        <p:sp>
          <p:nvSpPr>
            <p:cNvPr id="39948" name="_s1048"/>
            <p:cNvSpPr>
              <a:spLocks noChangeArrowheads="1"/>
            </p:cNvSpPr>
            <p:nvPr/>
          </p:nvSpPr>
          <p:spPr bwMode="auto">
            <a:xfrm>
              <a:off x="1296" y="14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ASIA</a:t>
              </a:r>
            </a:p>
            <a:p>
              <a:pPr algn="ctr"/>
              <a:r>
                <a:rPr lang="en-US" sz="1200" b="1"/>
                <a:t>(50)</a:t>
              </a:r>
            </a:p>
          </p:txBody>
        </p:sp>
        <p:sp>
          <p:nvSpPr>
            <p:cNvPr id="39949" name="_s1049"/>
            <p:cNvSpPr>
              <a:spLocks noChangeArrowheads="1"/>
            </p:cNvSpPr>
            <p:nvPr/>
          </p:nvSpPr>
          <p:spPr bwMode="auto">
            <a:xfrm>
              <a:off x="2304" y="14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EUROPE</a:t>
              </a:r>
            </a:p>
            <a:p>
              <a:pPr algn="ctr"/>
              <a:r>
                <a:rPr lang="en-US" sz="1200" b="1"/>
                <a:t>(52)</a:t>
              </a:r>
            </a:p>
          </p:txBody>
        </p:sp>
        <p:sp>
          <p:nvSpPr>
            <p:cNvPr id="39950" name="_s1050"/>
            <p:cNvSpPr>
              <a:spLocks noChangeArrowheads="1"/>
            </p:cNvSpPr>
            <p:nvPr/>
          </p:nvSpPr>
          <p:spPr bwMode="auto">
            <a:xfrm>
              <a:off x="3312" y="14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AMERICAS</a:t>
              </a:r>
            </a:p>
            <a:p>
              <a:pPr algn="ctr"/>
              <a:r>
                <a:rPr lang="en-US" sz="1200" b="1"/>
                <a:t>(51)</a:t>
              </a:r>
            </a:p>
          </p:txBody>
        </p:sp>
        <p:sp>
          <p:nvSpPr>
            <p:cNvPr id="39951" name="_s1051"/>
            <p:cNvSpPr>
              <a:spLocks noChangeArrowheads="1"/>
            </p:cNvSpPr>
            <p:nvPr/>
          </p:nvSpPr>
          <p:spPr bwMode="auto">
            <a:xfrm>
              <a:off x="4320" y="148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200" b="1"/>
                <a:t>OCEANIA</a:t>
              </a:r>
            </a:p>
            <a:p>
              <a:pPr algn="ctr"/>
              <a:r>
                <a:rPr lang="en-US" sz="1200" b="1"/>
                <a:t>(25)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38462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9" name="Organization Chart 4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288" y="1017"/>
            <a:chExt cx="6910" cy="1152"/>
          </a:xfrm>
        </p:grpSpPr>
        <p:cxnSp>
          <p:nvCxnSpPr>
            <p:cNvPr id="1028" name="_s1028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>
              <a:off x="4932" y="1557"/>
              <a:ext cx="144" cy="503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16200000">
              <a:off x="4428" y="1556"/>
              <a:ext cx="144" cy="505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8" idx="0"/>
              <a:endCxn id="10" idx="2"/>
            </p:cNvCxnSpPr>
            <p:nvPr/>
          </p:nvCxnSpPr>
          <p:spPr bwMode="auto">
            <a:xfrm rot="5400000" flipH="1">
              <a:off x="5183" y="-135"/>
              <a:ext cx="144" cy="3023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9" idx="0"/>
              <a:endCxn id="10" idx="2"/>
            </p:cNvCxnSpPr>
            <p:nvPr/>
          </p:nvCxnSpPr>
          <p:spPr bwMode="auto">
            <a:xfrm rot="5400000" flipH="1">
              <a:off x="4679" y="369"/>
              <a:ext cx="144" cy="201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15" idx="0"/>
              <a:endCxn id="10" idx="2"/>
            </p:cNvCxnSpPr>
            <p:nvPr/>
          </p:nvCxnSpPr>
          <p:spPr bwMode="auto">
            <a:xfrm rot="5400000" flipH="1">
              <a:off x="4176" y="872"/>
              <a:ext cx="144" cy="100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rot="5400000" flipH="1">
              <a:off x="3672" y="1376"/>
              <a:ext cx="14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rot="16200000">
              <a:off x="3168" y="873"/>
              <a:ext cx="144" cy="100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rot="16200000">
              <a:off x="2664" y="369"/>
              <a:ext cx="144" cy="2015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16200000">
              <a:off x="2160" y="-135"/>
              <a:ext cx="144" cy="3023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0" name="_s1037"/>
            <p:cNvSpPr>
              <a:spLocks noChangeArrowheads="1"/>
            </p:cNvSpPr>
            <p:nvPr/>
          </p:nvSpPr>
          <p:spPr bwMode="auto">
            <a:xfrm>
              <a:off x="331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1038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_s1039"/>
            <p:cNvSpPr>
              <a:spLocks noChangeArrowheads="1"/>
            </p:cNvSpPr>
            <p:nvPr/>
          </p:nvSpPr>
          <p:spPr bwMode="auto">
            <a:xfrm>
              <a:off x="1296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3" name="_s1040"/>
            <p:cNvSpPr>
              <a:spLocks noChangeArrowheads="1"/>
            </p:cNvSpPr>
            <p:nvPr/>
          </p:nvSpPr>
          <p:spPr bwMode="auto">
            <a:xfrm>
              <a:off x="2304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</a:p>
          </p:txBody>
        </p:sp>
        <p:sp>
          <p:nvSpPr>
            <p:cNvPr id="14" name="_s1041"/>
            <p:cNvSpPr>
              <a:spLocks noChangeArrowheads="1"/>
            </p:cNvSpPr>
            <p:nvPr/>
          </p:nvSpPr>
          <p:spPr bwMode="auto">
            <a:xfrm>
              <a:off x="3312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5" name="_s1042"/>
            <p:cNvSpPr>
              <a:spLocks noChangeArrowheads="1"/>
            </p:cNvSpPr>
            <p:nvPr/>
          </p:nvSpPr>
          <p:spPr bwMode="auto">
            <a:xfrm>
              <a:off x="4320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6" name="_s1043"/>
            <p:cNvSpPr>
              <a:spLocks noChangeArrowheads="1"/>
            </p:cNvSpPr>
            <p:nvPr/>
          </p:nvSpPr>
          <p:spPr bwMode="auto">
            <a:xfrm>
              <a:off x="3815" y="188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7" name="_s1044"/>
            <p:cNvSpPr>
              <a:spLocks noChangeArrowheads="1"/>
            </p:cNvSpPr>
            <p:nvPr/>
          </p:nvSpPr>
          <p:spPr bwMode="auto">
            <a:xfrm>
              <a:off x="4823" y="188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8" name="_s1045"/>
            <p:cNvSpPr>
              <a:spLocks noChangeArrowheads="1"/>
            </p:cNvSpPr>
            <p:nvPr/>
          </p:nvSpPr>
          <p:spPr bwMode="auto">
            <a:xfrm>
              <a:off x="6334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1046"/>
            <p:cNvSpPr>
              <a:spLocks noChangeArrowheads="1"/>
            </p:cNvSpPr>
            <p:nvPr/>
          </p:nvSpPr>
          <p:spPr bwMode="auto">
            <a:xfrm>
              <a:off x="5327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</p:grpSp>
      <p:grpSp>
        <p:nvGrpSpPr>
          <p:cNvPr id="3" name="Content Placeholder 1046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1049" name="_s1049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0" name="_s1050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51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5" name="_s1052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6" name="_s1053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1055" name="Rectangle 39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56" name="Text Box 38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320051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2052" name="_s2052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1" idx="0"/>
              <a:endCxn id="3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2" idx="0"/>
              <a:endCxn id="3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" name="_s2061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" name="_s2062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2063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6" name="_s2064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</a:p>
          </p:txBody>
        </p:sp>
        <p:sp>
          <p:nvSpPr>
            <p:cNvPr id="7" name="_s2065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8" name="_s2066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9" name="_s2067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0" name="_s2068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1" name="_s2069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_s2070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Content Placeholder 2071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2074" name="_s2074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5" name="_s2075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_s2076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6" name="_s2077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17" name="_s2078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81" name="Text Box 32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6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6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3076" name="_s3076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_s3083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_s3084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7" name="_s3085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3086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3087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" name="_s3088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</a:p>
          </p:txBody>
        </p:sp>
        <p:sp>
          <p:nvSpPr>
            <p:cNvPr id="11" name="_s3089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3090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3091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3092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3093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_s3094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3098" name="_s309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9" name="_s309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100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3101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3102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7" name="AutoShape 36"/>
          <p:cNvSpPr>
            <a:spLocks noChangeArrowheads="1"/>
          </p:cNvSpPr>
          <p:nvPr/>
        </p:nvSpPr>
        <p:spPr bwMode="auto">
          <a:xfrm flipH="1">
            <a:off x="2209800" y="1295400"/>
            <a:ext cx="5410200" cy="1295400"/>
          </a:xfrm>
          <a:prstGeom prst="curvedDownArrow">
            <a:avLst>
              <a:gd name="adj1" fmla="val 83529"/>
              <a:gd name="adj2" fmla="val 167059"/>
              <a:gd name="adj3" fmla="val 3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2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9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4100" name="_s4100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18" idx="0"/>
              <a:endCxn id="10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19" idx="0"/>
              <a:endCxn id="10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4" name="_s4104"/>
            <p:cNvCxnSpPr>
              <a:cxnSpLocks noChangeShapeType="1"/>
              <a:stCxn id="15" idx="0"/>
              <a:endCxn id="10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5" name="_s4105"/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" name="_s4106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7" name="_s4107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_s4108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0" name="_s4109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4110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_s4111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3" name="_s4112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4" name="_s4113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5" name="_s4114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6" name="_s4115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7" name="_s4116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8" name="_s4117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4118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4122" name="_s412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3" name="_s412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24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4125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4126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 flipH="1">
            <a:off x="2209800" y="1295400"/>
            <a:ext cx="5410200" cy="1295400"/>
          </a:xfrm>
          <a:prstGeom prst="curvedDownArrow">
            <a:avLst>
              <a:gd name="adj1" fmla="val 83529"/>
              <a:gd name="adj2" fmla="val 167059"/>
              <a:gd name="adj3" fmla="val 365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38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UN Statistics to ICANN</a:t>
            </a:r>
          </a:p>
        </p:txBody>
      </p:sp>
      <p:grpSp>
        <p:nvGrpSpPr>
          <p:cNvPr id="18" name="Organization Chart 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5124" name="_s5124"/>
            <p:cNvCxnSpPr>
              <a:cxnSpLocks noChangeShapeType="1"/>
              <a:stCxn id="26" idx="0"/>
              <a:endCxn id="24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_s5125"/>
            <p:cNvCxnSpPr>
              <a:cxnSpLocks noChangeShapeType="1"/>
              <a:stCxn id="25" idx="0"/>
              <a:endCxn id="24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27" idx="0"/>
              <a:endCxn id="19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5127" name="_s5127"/>
            <p:cNvCxnSpPr>
              <a:cxnSpLocks noChangeShapeType="1"/>
              <a:stCxn id="28" idx="0"/>
              <a:endCxn id="19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_s5128"/>
            <p:cNvCxnSpPr>
              <a:cxnSpLocks noChangeShapeType="1"/>
              <a:stCxn id="24" idx="0"/>
              <a:endCxn id="19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_s5129"/>
            <p:cNvCxnSpPr>
              <a:cxnSpLocks noChangeShapeType="1"/>
              <a:stCxn id="23" idx="0"/>
              <a:endCxn id="19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0" name="_s5130"/>
            <p:cNvCxnSpPr>
              <a:cxnSpLocks noChangeShapeType="1"/>
              <a:stCxn id="22" idx="0"/>
              <a:endCxn id="19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1" name="_s5131"/>
            <p:cNvCxnSpPr>
              <a:cxnSpLocks noChangeShapeType="1"/>
              <a:stCxn id="21" idx="0"/>
              <a:endCxn id="19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_s5132"/>
            <p:cNvCxnSpPr>
              <a:cxnSpLocks noChangeShapeType="1"/>
              <a:stCxn id="20" idx="0"/>
              <a:endCxn id="19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9" name="_s5133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0" name="_s5134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_s5135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22" name="_s5136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23" name="_s5137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24" name="_s5138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25" name="_s5139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26" name="_s5140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27" name="_s5141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_s5142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Organization Chart 25"/>
          <p:cNvGrpSpPr>
            <a:grpSpLocks/>
          </p:cNvGrpSpPr>
          <p:nvPr/>
        </p:nvGrpSpPr>
        <p:grpSpPr bwMode="auto">
          <a:xfrm>
            <a:off x="4648200" y="4648200"/>
            <a:ext cx="2362200" cy="1371600"/>
            <a:chOff x="288" y="1017"/>
            <a:chExt cx="1871" cy="720"/>
          </a:xfrm>
        </p:grpSpPr>
        <p:cxnSp>
          <p:nvCxnSpPr>
            <p:cNvPr id="5146" name="_s514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7" name="_s514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25"/>
              <a:ext cx="144" cy="504"/>
            </a:xfrm>
            <a:prstGeom prst="bentConnector3">
              <a:avLst>
                <a:gd name="adj1" fmla="val 41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148"/>
            <p:cNvSpPr>
              <a:spLocks noChangeArrowheads="1"/>
            </p:cNvSpPr>
            <p:nvPr/>
          </p:nvSpPr>
          <p:spPr bwMode="auto">
            <a:xfrm>
              <a:off x="791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4" name="_s5149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South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(14)</a:t>
              </a:r>
            </a:p>
          </p:txBody>
        </p:sp>
        <p:sp>
          <p:nvSpPr>
            <p:cNvPr id="5" name="_s5150"/>
            <p:cNvSpPr>
              <a:spLocks noChangeArrowheads="1"/>
            </p:cNvSpPr>
            <p:nvPr/>
          </p:nvSpPr>
          <p:spPr bwMode="auto">
            <a:xfrm>
              <a:off x="1296" y="144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(37)</a:t>
              </a:r>
            </a:p>
          </p:txBody>
        </p:sp>
      </p:grpSp>
      <p:sp>
        <p:nvSpPr>
          <p:cNvPr id="5218" name="Rectangle 32"/>
          <p:cNvSpPr>
            <a:spLocks noChangeArrowheads="1"/>
          </p:cNvSpPr>
          <p:nvPr/>
        </p:nvSpPr>
        <p:spPr bwMode="auto">
          <a:xfrm>
            <a:off x="4572000" y="4495800"/>
            <a:ext cx="2514600" cy="16764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219" name="Text Box 33"/>
          <p:cNvSpPr txBox="1">
            <a:spLocks noChangeArrowheads="1"/>
          </p:cNvSpPr>
          <p:nvPr/>
        </p:nvSpPr>
        <p:spPr bwMode="auto">
          <a:xfrm>
            <a:off x="5664200" y="4267200"/>
            <a:ext cx="387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5220" name="Line 34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1" name="Line 36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0" name="Organization Chart 37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5153" name="_s5153"/>
            <p:cNvCxnSpPr>
              <a:cxnSpLocks noChangeShapeType="1"/>
              <a:stCxn id="5167" idx="0"/>
              <a:endCxn id="5165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4" name="_s5154"/>
            <p:cNvCxnSpPr>
              <a:cxnSpLocks noChangeShapeType="1"/>
              <a:stCxn id="5166" idx="0"/>
              <a:endCxn id="5165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_s5155"/>
            <p:cNvCxnSpPr>
              <a:cxnSpLocks noChangeShapeType="1"/>
              <a:stCxn id="5168" idx="0"/>
              <a:endCxn id="31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5156" name="_s5156"/>
            <p:cNvCxnSpPr>
              <a:cxnSpLocks noChangeShapeType="1"/>
              <a:stCxn id="5169" idx="0"/>
              <a:endCxn id="31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_s5157"/>
            <p:cNvCxnSpPr>
              <a:cxnSpLocks noChangeShapeType="1"/>
              <a:stCxn id="5165" idx="0"/>
              <a:endCxn id="31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8" name="_s5158"/>
            <p:cNvCxnSpPr>
              <a:cxnSpLocks noChangeShapeType="1"/>
              <a:stCxn id="5164" idx="0"/>
              <a:endCxn id="31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9" name="_s5159"/>
            <p:cNvCxnSpPr>
              <a:cxnSpLocks noChangeShapeType="1"/>
              <a:stCxn id="5163" idx="0"/>
              <a:endCxn id="31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0" name="_s5160"/>
            <p:cNvCxnSpPr>
              <a:cxnSpLocks noChangeShapeType="1"/>
              <a:stCxn id="5162" idx="0"/>
              <a:endCxn id="31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1" name="_s5161"/>
            <p:cNvCxnSpPr>
              <a:cxnSpLocks noChangeShapeType="1"/>
              <a:stCxn id="5152" idx="0"/>
              <a:endCxn id="31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1" name="_s5162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5152" name="_s5163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62" name="_s5164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5163" name="_s5165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5164" name="_s5166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5165" name="_s5167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5166" name="_s5168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5167" name="_s5169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5168" name="_s5170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69" name="_s5171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5170" name="Line 58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22" name="Line 59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71" name="Organization Chart 60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5175" name="_s5175"/>
            <p:cNvCxnSpPr>
              <a:cxnSpLocks noChangeShapeType="1"/>
              <a:stCxn id="73734" idx="0"/>
              <a:endCxn id="7373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6" name="_s5176"/>
            <p:cNvCxnSpPr>
              <a:cxnSpLocks noChangeShapeType="1"/>
              <a:stCxn id="73733" idx="0"/>
              <a:endCxn id="7373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7" name="_s5177"/>
            <p:cNvCxnSpPr>
              <a:cxnSpLocks noChangeShapeType="1"/>
              <a:stCxn id="73735" idx="0"/>
              <a:endCxn id="5172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5178" name="_s5178"/>
            <p:cNvCxnSpPr>
              <a:cxnSpLocks noChangeShapeType="1"/>
              <a:stCxn id="73736" idx="0"/>
              <a:endCxn id="5172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79" name="_s5179"/>
            <p:cNvCxnSpPr>
              <a:cxnSpLocks noChangeShapeType="1"/>
              <a:stCxn id="73732" idx="0"/>
              <a:endCxn id="5172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80" name="_s5180"/>
            <p:cNvCxnSpPr>
              <a:cxnSpLocks noChangeShapeType="1"/>
              <a:stCxn id="73731" idx="0"/>
              <a:endCxn id="5172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81" name="_s5181"/>
            <p:cNvCxnSpPr>
              <a:cxnSpLocks noChangeShapeType="1"/>
              <a:stCxn id="73729" idx="0"/>
              <a:endCxn id="5172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82" name="_s5182"/>
            <p:cNvCxnSpPr>
              <a:cxnSpLocks noChangeShapeType="1"/>
              <a:stCxn id="73728" idx="0"/>
              <a:endCxn id="5172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83" name="_s5183"/>
            <p:cNvCxnSpPr>
              <a:cxnSpLocks noChangeShapeType="1"/>
              <a:stCxn id="5174" idx="0"/>
              <a:endCxn id="5172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5172" name="_s5184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5174" name="_s5185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728" name="_s5186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73729" name="_s5187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(75)</a:t>
              </a:r>
            </a:p>
          </p:txBody>
        </p:sp>
        <p:sp>
          <p:nvSpPr>
            <p:cNvPr id="73731" name="_s5188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73732" name="_s5189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73733" name="_s5190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73734" name="_s5191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73735" name="_s5192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3736" name="_s5193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73737" name="Line 81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23" name="Line 82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Organization Chart 83"/>
          <p:cNvGrpSpPr>
            <a:grpSpLocks/>
          </p:cNvGrpSpPr>
          <p:nvPr/>
        </p:nvGrpSpPr>
        <p:grpSpPr bwMode="auto">
          <a:xfrm>
            <a:off x="228600" y="1600200"/>
            <a:ext cx="8686800" cy="2590800"/>
            <a:chOff x="144" y="1008"/>
            <a:chExt cx="5472" cy="1632"/>
          </a:xfrm>
        </p:grpSpPr>
        <p:cxnSp>
          <p:nvCxnSpPr>
            <p:cNvPr id="5197" name="_s5197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5400000" flipH="1">
              <a:off x="3776" y="1931"/>
              <a:ext cx="204" cy="398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98" name="_s5198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377" y="1930"/>
              <a:ext cx="204" cy="400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99" name="_s5199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3975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5200" name="_s5200"/>
            <p:cNvCxnSpPr>
              <a:cxnSpLocks noChangeShapeType="1"/>
              <a:stCxn id="16" idx="0"/>
              <a:endCxn id="7" idx="2"/>
            </p:cNvCxnSpPr>
            <p:nvPr/>
          </p:nvCxnSpPr>
          <p:spPr bwMode="auto">
            <a:xfrm rot="5400000" flipH="1">
              <a:off x="3576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1" name="_s5201"/>
            <p:cNvCxnSpPr>
              <a:cxnSpLocks noChangeShapeType="1"/>
              <a:stCxn id="12" idx="0"/>
              <a:endCxn id="7" idx="2"/>
            </p:cNvCxnSpPr>
            <p:nvPr/>
          </p:nvCxnSpPr>
          <p:spPr bwMode="auto">
            <a:xfrm rot="5400000" flipH="1">
              <a:off x="3178" y="1118"/>
              <a:ext cx="204" cy="799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2" name="_s5202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2779" y="1517"/>
              <a:ext cx="204" cy="1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3" name="_s5203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16200000">
              <a:off x="2380" y="1119"/>
              <a:ext cx="204" cy="797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4" name="_s5204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16200000">
              <a:off x="1980" y="720"/>
              <a:ext cx="204" cy="1596"/>
            </a:xfrm>
            <a:prstGeom prst="bentConnector3">
              <a:avLst>
                <a:gd name="adj1" fmla="val 352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5" name="_s5205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1581" y="321"/>
              <a:ext cx="204" cy="2394"/>
            </a:xfrm>
            <a:prstGeom prst="bentConnector3">
              <a:avLst>
                <a:gd name="adj1" fmla="val 3529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7" name="_s5206"/>
            <p:cNvSpPr>
              <a:spLocks noChangeArrowheads="1"/>
            </p:cNvSpPr>
            <p:nvPr/>
          </p:nvSpPr>
          <p:spPr bwMode="auto">
            <a:xfrm>
              <a:off x="2538" y="1008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The World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(according to</a:t>
              </a:r>
              <a:b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UN Statistics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_s5207"/>
            <p:cNvSpPr>
              <a:spLocks noChangeArrowheads="1"/>
            </p:cNvSpPr>
            <p:nvPr/>
          </p:nvSpPr>
          <p:spPr bwMode="auto">
            <a:xfrm>
              <a:off x="144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5208"/>
            <p:cNvSpPr>
              <a:spLocks noChangeArrowheads="1"/>
            </p:cNvSpPr>
            <p:nvPr/>
          </p:nvSpPr>
          <p:spPr bwMode="auto">
            <a:xfrm>
              <a:off x="942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AFRICA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(57)</a:t>
              </a:r>
            </a:p>
          </p:txBody>
        </p:sp>
        <p:sp>
          <p:nvSpPr>
            <p:cNvPr id="10" name="_s5209"/>
            <p:cNvSpPr>
              <a:spLocks noChangeArrowheads="1"/>
            </p:cNvSpPr>
            <p:nvPr/>
          </p:nvSpPr>
          <p:spPr bwMode="auto">
            <a:xfrm>
              <a:off x="1740" y="1620"/>
              <a:ext cx="685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ASIA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/PACIFIC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(50)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(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75</a:t>
              </a: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_s5210"/>
            <p:cNvSpPr>
              <a:spLocks noChangeArrowheads="1"/>
            </p:cNvSpPr>
            <p:nvPr/>
          </p:nvSpPr>
          <p:spPr bwMode="auto">
            <a:xfrm>
              <a:off x="2539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EUROPE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(52)</a:t>
              </a:r>
            </a:p>
          </p:txBody>
        </p:sp>
        <p:sp>
          <p:nvSpPr>
            <p:cNvPr id="12" name="_s5211"/>
            <p:cNvSpPr>
              <a:spLocks noChangeArrowheads="1"/>
            </p:cNvSpPr>
            <p:nvPr/>
          </p:nvSpPr>
          <p:spPr bwMode="auto">
            <a:xfrm>
              <a:off x="3337" y="1620"/>
              <a:ext cx="683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AMERICAS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(51)</a:t>
              </a:r>
            </a:p>
          </p:txBody>
        </p:sp>
        <p:sp>
          <p:nvSpPr>
            <p:cNvPr id="13" name="_s5212"/>
            <p:cNvSpPr>
              <a:spLocks noChangeArrowheads="1"/>
            </p:cNvSpPr>
            <p:nvPr/>
          </p:nvSpPr>
          <p:spPr bwMode="auto">
            <a:xfrm>
              <a:off x="2937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Latin America &amp; Caribbean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(46)</a:t>
              </a:r>
            </a:p>
          </p:txBody>
        </p:sp>
        <p:sp>
          <p:nvSpPr>
            <p:cNvPr id="14" name="_s5213"/>
            <p:cNvSpPr>
              <a:spLocks noChangeArrowheads="1"/>
            </p:cNvSpPr>
            <p:nvPr/>
          </p:nvSpPr>
          <p:spPr bwMode="auto">
            <a:xfrm>
              <a:off x="3735" y="2232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Northern America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(5)</a:t>
              </a:r>
            </a:p>
          </p:txBody>
        </p:sp>
        <p:sp>
          <p:nvSpPr>
            <p:cNvPr id="15" name="_s5214"/>
            <p:cNvSpPr>
              <a:spLocks noChangeArrowheads="1"/>
            </p:cNvSpPr>
            <p:nvPr/>
          </p:nvSpPr>
          <p:spPr bwMode="auto">
            <a:xfrm>
              <a:off x="4932" y="1620"/>
              <a:ext cx="684" cy="4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_s5215"/>
            <p:cNvSpPr>
              <a:spLocks noChangeArrowheads="1"/>
            </p:cNvSpPr>
            <p:nvPr/>
          </p:nvSpPr>
          <p:spPr bwMode="auto">
            <a:xfrm>
              <a:off x="4134" y="1620"/>
              <a:ext cx="684" cy="408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OCEANIA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7" name="Line 104"/>
            <p:cNvSpPr>
              <a:spLocks noChangeShapeType="1"/>
            </p:cNvSpPr>
            <p:nvPr/>
          </p:nvSpPr>
          <p:spPr bwMode="auto">
            <a:xfrm>
              <a:off x="4160" y="1639"/>
              <a:ext cx="640" cy="3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24" name="Line 105"/>
          <p:cNvSpPr>
            <a:spLocks noChangeShapeType="1"/>
          </p:cNvSpPr>
          <p:nvPr/>
        </p:nvSpPr>
        <p:spPr bwMode="auto">
          <a:xfrm flipH="1">
            <a:off x="65913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5" name="Line 129"/>
          <p:cNvSpPr>
            <a:spLocks noChangeShapeType="1"/>
          </p:cNvSpPr>
          <p:nvPr/>
        </p:nvSpPr>
        <p:spPr bwMode="auto">
          <a:xfrm flipH="1">
            <a:off x="5334000" y="2590800"/>
            <a:ext cx="10287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6" name="Line 130"/>
          <p:cNvSpPr>
            <a:spLocks noChangeShapeType="1"/>
          </p:cNvSpPr>
          <p:nvPr/>
        </p:nvSpPr>
        <p:spPr bwMode="auto">
          <a:xfrm>
            <a:off x="5334000" y="2590800"/>
            <a:ext cx="1016000" cy="598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7" name="Line 131"/>
          <p:cNvSpPr>
            <a:spLocks noChangeShapeType="1"/>
          </p:cNvSpPr>
          <p:nvPr/>
        </p:nvSpPr>
        <p:spPr bwMode="auto">
          <a:xfrm flipH="1">
            <a:off x="3048000" y="28956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46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ICANN D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Durban</Template>
  <TotalTime>444</TotalTime>
  <Words>2885</Words>
  <Application>Microsoft Office PowerPoint</Application>
  <PresentationFormat>On-screen Show (4:3)</PresentationFormat>
  <Paragraphs>1041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ICANN Durban</vt:lpstr>
      <vt:lpstr>1_Office Theme</vt:lpstr>
      <vt:lpstr>2_Office Theme</vt:lpstr>
      <vt:lpstr>ICANN’s Geographic Regions </vt:lpstr>
      <vt:lpstr>Agenda </vt:lpstr>
      <vt:lpstr>What’s the problem?</vt:lpstr>
      <vt:lpstr>The Two Regional Structures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From UN Statistics to ICANN</vt:lpstr>
      <vt:lpstr>What’s the problem?</vt:lpstr>
      <vt:lpstr>What’s the problem?</vt:lpstr>
      <vt:lpstr>Investigating the Problem</vt:lpstr>
      <vt:lpstr>WG Recommendations</vt:lpstr>
      <vt:lpstr>WG Recommendations</vt:lpstr>
      <vt:lpstr>WG Recommendations</vt:lpstr>
      <vt:lpstr>WG Recommendations</vt:lpstr>
      <vt:lpstr>WG Recommendations</vt:lpstr>
      <vt:lpstr>Next Steps</vt:lpstr>
      <vt:lpstr>Working Group Members</vt:lpstr>
      <vt:lpstr>Questions &amp; Answers</vt:lpstr>
    </vt:vector>
  </TitlesOfParts>
  <Manager>Duncan Burns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ICANN’s Geographic Regions</dc:title>
  <dc:creator>David Archbold</dc:creator>
  <cp:keywords>Template ICANN 47</cp:keywords>
  <cp:lastModifiedBy>Administrator</cp:lastModifiedBy>
  <cp:revision>26</cp:revision>
  <dcterms:created xsi:type="dcterms:W3CDTF">2013-07-10T15:17:44Z</dcterms:created>
  <dcterms:modified xsi:type="dcterms:W3CDTF">2013-07-15T02:31:27Z</dcterms:modified>
</cp:coreProperties>
</file>