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496" y="-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6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6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9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2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5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7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7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098D-7576-B443-BCF5-8F8095A6C11A}" type="datetimeFigureOut">
              <a:rPr lang="en-US" smtClean="0"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3072-BB72-CF45-BEC0-8C629C222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6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384" y="519330"/>
            <a:ext cx="7112277" cy="62116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274" y="0"/>
            <a:ext cx="3924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Threats</a:t>
            </a:r>
            <a:r>
              <a:rPr lang="en-US" dirty="0"/>
              <a:t> </a:t>
            </a:r>
            <a:r>
              <a:rPr lang="en-US" dirty="0" smtClean="0"/>
              <a:t> (Draft – for discussion)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5766746" y="2053815"/>
            <a:ext cx="5431069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50800" dir="864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b="1" i="1" dirty="0" smtClean="0"/>
              <a:t>DSSA</a:t>
            </a:r>
            <a:endParaRPr lang="en-US" sz="3600" b="1" i="1" dirty="0" smtClean="0"/>
          </a:p>
          <a:p>
            <a:r>
              <a:rPr lang="en-US" dirty="0" smtClean="0"/>
              <a:t>Joint DNS Security and Stability Analysis Working Group</a:t>
            </a:r>
          </a:p>
          <a:p>
            <a:r>
              <a:rPr lang="en-US" dirty="0" smtClean="0"/>
              <a:t>Sponsored by: At-Large, </a:t>
            </a:r>
            <a:r>
              <a:rPr lang="en-US" dirty="0" err="1" smtClean="0"/>
              <a:t>ccNSO</a:t>
            </a:r>
            <a:r>
              <a:rPr lang="en-US" dirty="0" smtClean="0"/>
              <a:t>, </a:t>
            </a:r>
            <a:r>
              <a:rPr lang="en-US" dirty="0" err="1" smtClean="0"/>
              <a:t>gNSO</a:t>
            </a:r>
            <a:r>
              <a:rPr lang="en-US" dirty="0" smtClean="0"/>
              <a:t>, NRO, and SSAC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96538" y="5709814"/>
            <a:ext cx="2615310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F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CONTACT US</a:t>
            </a:r>
            <a:r>
              <a:rPr lang="en-US" sz="1100" dirty="0" smtClean="0"/>
              <a:t>:</a:t>
            </a:r>
          </a:p>
          <a:p>
            <a:pPr algn="r"/>
            <a:r>
              <a:rPr lang="en-US" sz="1100" dirty="0" smtClean="0"/>
              <a:t>We’re interested in your thoughts</a:t>
            </a:r>
          </a:p>
          <a:p>
            <a:pPr marL="228600" indent="-228600" algn="r"/>
            <a:r>
              <a:rPr lang="en-US" sz="1100" b="1" dirty="0" smtClean="0"/>
              <a:t>Post a comment on our wiki: </a:t>
            </a:r>
            <a:r>
              <a:rPr lang="en-US" sz="1100" dirty="0" err="1" smtClean="0">
                <a:solidFill>
                  <a:srgbClr val="0000FF"/>
                </a:solidFill>
              </a:rPr>
              <a:t>community.icann.org</a:t>
            </a:r>
            <a:r>
              <a:rPr lang="en-US" sz="1100" dirty="0" smtClean="0"/>
              <a:t> (look in the “cross community” area)</a:t>
            </a:r>
          </a:p>
          <a:p>
            <a:pPr marL="228600" indent="-228600" algn="r"/>
            <a:r>
              <a:rPr lang="en-US" sz="1100" b="1" dirty="0" smtClean="0"/>
              <a:t>Email – any of our members</a:t>
            </a:r>
            <a:endParaRPr lang="en-US" sz="1100" b="1" dirty="0"/>
          </a:p>
        </p:txBody>
      </p:sp>
      <p:sp>
        <p:nvSpPr>
          <p:cNvPr id="9" name="Rectangle 8"/>
          <p:cNvSpPr/>
          <p:nvPr/>
        </p:nvSpPr>
        <p:spPr>
          <a:xfrm>
            <a:off x="0" y="24388"/>
            <a:ext cx="1445846" cy="692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 smtClean="0"/>
              <a:t>DSSA Membership</a:t>
            </a:r>
          </a:p>
          <a:p>
            <a:endParaRPr lang="en-US" sz="600" dirty="0"/>
          </a:p>
          <a:p>
            <a:r>
              <a:rPr lang="en-US" sz="600" b="1" dirty="0" smtClean="0"/>
              <a:t>At Large Members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Edmon</a:t>
            </a:r>
            <a:r>
              <a:rPr lang="en-US" sz="600" dirty="0" smtClean="0"/>
              <a:t> Chung</a:t>
            </a:r>
          </a:p>
          <a:p>
            <a:r>
              <a:rPr lang="en-US" sz="600" dirty="0" smtClean="0"/>
              <a:t>    Olivier </a:t>
            </a:r>
            <a:r>
              <a:rPr lang="en-US" sz="600" dirty="0" err="1" smtClean="0"/>
              <a:t>Crépin-Leblond</a:t>
            </a:r>
            <a:r>
              <a:rPr lang="en-US" sz="600" dirty="0" smtClean="0"/>
              <a:t> (co-chair)</a:t>
            </a:r>
          </a:p>
          <a:p>
            <a:r>
              <a:rPr lang="en-US" sz="600" dirty="0" smtClean="0"/>
              <a:t>    Mohamed El Bashir</a:t>
            </a:r>
          </a:p>
          <a:p>
            <a:r>
              <a:rPr lang="en-US" sz="600" dirty="0" smtClean="0"/>
              <a:t>    Cheryl Langdon-Orr</a:t>
            </a:r>
          </a:p>
          <a:p>
            <a:r>
              <a:rPr lang="en-US" sz="600" dirty="0" smtClean="0"/>
              <a:t>    John R. Levine</a:t>
            </a:r>
          </a:p>
          <a:p>
            <a:r>
              <a:rPr lang="en-US" sz="600" dirty="0" smtClean="0"/>
              <a:t>    Andre Thompson</a:t>
            </a:r>
          </a:p>
          <a:p>
            <a:r>
              <a:rPr lang="en-US" sz="600" dirty="0" smtClean="0"/>
              <a:t>    Patrick </a:t>
            </a:r>
            <a:r>
              <a:rPr lang="en-US" sz="600" dirty="0" err="1" smtClean="0"/>
              <a:t>Vande</a:t>
            </a:r>
            <a:r>
              <a:rPr lang="en-US" sz="600" dirty="0" smtClean="0"/>
              <a:t> </a:t>
            </a:r>
            <a:r>
              <a:rPr lang="en-US" sz="600" dirty="0" err="1" smtClean="0"/>
              <a:t>Walle</a:t>
            </a:r>
            <a:endParaRPr lang="en-US" sz="600" dirty="0" smtClean="0"/>
          </a:p>
          <a:p>
            <a:endParaRPr lang="en-US" sz="600" dirty="0" smtClean="0"/>
          </a:p>
          <a:p>
            <a:r>
              <a:rPr lang="en-US" sz="600" b="1" dirty="0" err="1" smtClean="0"/>
              <a:t>ccNSO</a:t>
            </a:r>
            <a:r>
              <a:rPr lang="en-US" sz="600" b="1" dirty="0" smtClean="0"/>
              <a:t> Members</a:t>
            </a:r>
            <a:endParaRPr lang="en-US" sz="600" dirty="0" smtClean="0"/>
          </a:p>
          <a:p>
            <a:r>
              <a:rPr lang="en-US" sz="600" dirty="0" smtClean="0"/>
              <a:t>    Roy </a:t>
            </a:r>
            <a:r>
              <a:rPr lang="en-US" sz="600" dirty="0" err="1" smtClean="0"/>
              <a:t>Arends</a:t>
            </a:r>
            <a:r>
              <a:rPr lang="en-US" sz="600" dirty="0" smtClean="0"/>
              <a:t>, .</a:t>
            </a:r>
            <a:r>
              <a:rPr lang="en-US" sz="600" dirty="0" err="1" smtClean="0"/>
              <a:t>uk</a:t>
            </a:r>
            <a:endParaRPr lang="en-US" sz="600" dirty="0" smtClean="0"/>
          </a:p>
          <a:p>
            <a:r>
              <a:rPr lang="en-US" sz="600" dirty="0" smtClean="0"/>
              <a:t>    Sean Copeland, .vi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Wim</a:t>
            </a:r>
            <a:r>
              <a:rPr lang="en-US" sz="600" dirty="0" smtClean="0"/>
              <a:t> </a:t>
            </a:r>
            <a:r>
              <a:rPr lang="en-US" sz="600" dirty="0" err="1" smtClean="0"/>
              <a:t>Degezelle</a:t>
            </a:r>
            <a:r>
              <a:rPr lang="en-US" sz="600" dirty="0" smtClean="0"/>
              <a:t>, CENTR</a:t>
            </a:r>
          </a:p>
          <a:p>
            <a:r>
              <a:rPr lang="en-US" sz="600" dirty="0" smtClean="0"/>
              <a:t>    Luis Diego Espinoza, .</a:t>
            </a:r>
            <a:r>
              <a:rPr lang="en-US" sz="600" dirty="0" err="1" smtClean="0"/>
              <a:t>cr</a:t>
            </a:r>
            <a:endParaRPr lang="en-US" sz="600" dirty="0" smtClean="0"/>
          </a:p>
          <a:p>
            <a:r>
              <a:rPr lang="en-US" sz="600" dirty="0" smtClean="0"/>
              <a:t>    Mark Elkins, .</a:t>
            </a:r>
            <a:r>
              <a:rPr lang="en-US" sz="600" dirty="0" err="1" smtClean="0"/>
              <a:t>za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Ondrej</a:t>
            </a:r>
            <a:r>
              <a:rPr lang="en-US" sz="600" dirty="0" smtClean="0"/>
              <a:t> </a:t>
            </a:r>
            <a:r>
              <a:rPr lang="en-US" sz="600" dirty="0" err="1" smtClean="0"/>
              <a:t>Filip</a:t>
            </a:r>
            <a:r>
              <a:rPr lang="en-US" sz="600" dirty="0" smtClean="0"/>
              <a:t>, .</a:t>
            </a:r>
            <a:r>
              <a:rPr lang="en-US" sz="600" dirty="0" err="1" smtClean="0"/>
              <a:t>cz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Jaques</a:t>
            </a:r>
            <a:r>
              <a:rPr lang="en-US" sz="600" dirty="0" smtClean="0"/>
              <a:t> </a:t>
            </a:r>
            <a:r>
              <a:rPr lang="en-US" sz="600" dirty="0" err="1" smtClean="0"/>
              <a:t>Latour</a:t>
            </a:r>
            <a:r>
              <a:rPr lang="en-US" sz="600" dirty="0" smtClean="0"/>
              <a:t>, .</a:t>
            </a:r>
            <a:r>
              <a:rPr lang="en-US" sz="600" dirty="0" err="1" smtClean="0"/>
              <a:t>ca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Otmar</a:t>
            </a:r>
            <a:r>
              <a:rPr lang="en-US" sz="600" dirty="0" smtClean="0"/>
              <a:t> Lendl, .at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Takayasu</a:t>
            </a:r>
            <a:r>
              <a:rPr lang="en-US" sz="600" dirty="0" smtClean="0"/>
              <a:t> Matsuura, .</a:t>
            </a:r>
            <a:r>
              <a:rPr lang="en-US" sz="600" dirty="0" err="1" smtClean="0"/>
              <a:t>jp</a:t>
            </a:r>
            <a:endParaRPr lang="en-US" sz="600" dirty="0" smtClean="0"/>
          </a:p>
          <a:p>
            <a:r>
              <a:rPr lang="en-US" sz="600" dirty="0" smtClean="0"/>
              <a:t>    Katrina </a:t>
            </a:r>
            <a:r>
              <a:rPr lang="en-US" sz="600" dirty="0" err="1" smtClean="0"/>
              <a:t>Sataki</a:t>
            </a:r>
            <a:r>
              <a:rPr lang="en-US" sz="600" dirty="0" smtClean="0"/>
              <a:t>, .lv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Jörg</a:t>
            </a:r>
            <a:r>
              <a:rPr lang="en-US" sz="600" dirty="0" smtClean="0"/>
              <a:t> </a:t>
            </a:r>
            <a:r>
              <a:rPr lang="en-US" sz="600" dirty="0" err="1" smtClean="0"/>
              <a:t>Schweiger</a:t>
            </a:r>
            <a:r>
              <a:rPr lang="en-US" sz="600" dirty="0" smtClean="0"/>
              <a:t>, .de (co-chair)</a:t>
            </a:r>
          </a:p>
          <a:p>
            <a:r>
              <a:rPr lang="en-US" sz="600" dirty="0" smtClean="0"/>
              <a:t>    Sean </a:t>
            </a:r>
            <a:r>
              <a:rPr lang="en-US" sz="600" dirty="0" err="1" smtClean="0"/>
              <a:t>Shen</a:t>
            </a:r>
            <a:r>
              <a:rPr lang="en-US" sz="600" dirty="0" smtClean="0"/>
              <a:t>, .</a:t>
            </a:r>
            <a:r>
              <a:rPr lang="en-US" sz="600" dirty="0" err="1" smtClean="0"/>
              <a:t>cn</a:t>
            </a:r>
            <a:endParaRPr lang="en-US" sz="600" dirty="0" smtClean="0"/>
          </a:p>
          <a:p>
            <a:r>
              <a:rPr lang="en-US" sz="600" dirty="0" smtClean="0"/>
              <a:t>    Chris Wright, .au</a:t>
            </a:r>
          </a:p>
          <a:p>
            <a:endParaRPr lang="en-US" sz="600" dirty="0" smtClean="0"/>
          </a:p>
          <a:p>
            <a:r>
              <a:rPr lang="en-US" sz="600" b="1" dirty="0" smtClean="0"/>
              <a:t>GNSO Members</a:t>
            </a:r>
            <a:endParaRPr lang="en-US" sz="600" dirty="0" smtClean="0"/>
          </a:p>
          <a:p>
            <a:r>
              <a:rPr lang="en-US" sz="600" dirty="0" smtClean="0"/>
              <a:t>    Greg Aaron – (</a:t>
            </a:r>
            <a:r>
              <a:rPr lang="en-US" sz="600" dirty="0" err="1" smtClean="0"/>
              <a:t>RySG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George </a:t>
            </a:r>
            <a:r>
              <a:rPr lang="en-US" sz="600" dirty="0" err="1" smtClean="0"/>
              <a:t>Asare-Sakyi</a:t>
            </a:r>
            <a:r>
              <a:rPr lang="en-US" sz="600" dirty="0" smtClean="0"/>
              <a:t> – (NCSG)</a:t>
            </a:r>
          </a:p>
          <a:p>
            <a:r>
              <a:rPr lang="en-US" sz="600" dirty="0" smtClean="0"/>
              <a:t>    Don Blumenthal – (</a:t>
            </a:r>
            <a:r>
              <a:rPr lang="en-US" sz="600" dirty="0" err="1" smtClean="0"/>
              <a:t>RySG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Rafik</a:t>
            </a:r>
            <a:r>
              <a:rPr lang="en-US" sz="600" dirty="0" smtClean="0"/>
              <a:t> </a:t>
            </a:r>
            <a:r>
              <a:rPr lang="en-US" sz="600" dirty="0" err="1" smtClean="0"/>
              <a:t>Dammak</a:t>
            </a:r>
            <a:r>
              <a:rPr lang="en-US" sz="600" dirty="0" smtClean="0"/>
              <a:t> – (NCSG)</a:t>
            </a:r>
          </a:p>
          <a:p>
            <a:r>
              <a:rPr lang="en-US" sz="600" dirty="0" smtClean="0"/>
              <a:t>    Keith </a:t>
            </a:r>
            <a:r>
              <a:rPr lang="en-US" sz="600" dirty="0" err="1" smtClean="0"/>
              <a:t>Drazek</a:t>
            </a:r>
            <a:r>
              <a:rPr lang="en-US" sz="600" dirty="0" smtClean="0"/>
              <a:t> – (</a:t>
            </a:r>
            <a:r>
              <a:rPr lang="en-US" sz="600" dirty="0" err="1" smtClean="0"/>
              <a:t>RySG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Rossella</a:t>
            </a:r>
            <a:r>
              <a:rPr lang="en-US" sz="600" dirty="0" smtClean="0"/>
              <a:t> </a:t>
            </a:r>
            <a:r>
              <a:rPr lang="en-US" sz="600" dirty="0" err="1" smtClean="0"/>
              <a:t>Mattioli</a:t>
            </a:r>
            <a:r>
              <a:rPr lang="en-US" sz="600" dirty="0" smtClean="0"/>
              <a:t> – (NCSG)</a:t>
            </a:r>
          </a:p>
          <a:p>
            <a:r>
              <a:rPr lang="en-US" sz="600" dirty="0" smtClean="0"/>
              <a:t>    Scott McCormick – (CBUC)</a:t>
            </a:r>
          </a:p>
          <a:p>
            <a:r>
              <a:rPr lang="en-US" sz="600" dirty="0" smtClean="0"/>
              <a:t>    Mikey O'Connor – (CBUC) (co-chair)</a:t>
            </a:r>
          </a:p>
          <a:p>
            <a:r>
              <a:rPr lang="en-US" sz="600" dirty="0" smtClean="0"/>
              <a:t>    Adam Palmer – (CBUC)</a:t>
            </a:r>
          </a:p>
          <a:p>
            <a:r>
              <a:rPr lang="en-US" sz="600" dirty="0" smtClean="0"/>
              <a:t>    Forest Rosen – (</a:t>
            </a:r>
            <a:r>
              <a:rPr lang="en-US" sz="600" dirty="0" err="1" smtClean="0"/>
              <a:t>RrSG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Matt </a:t>
            </a:r>
            <a:r>
              <a:rPr lang="en-US" sz="600" dirty="0" err="1" smtClean="0"/>
              <a:t>Serlin</a:t>
            </a:r>
            <a:r>
              <a:rPr lang="en-US" sz="600" dirty="0" smtClean="0"/>
              <a:t> -- (</a:t>
            </a:r>
            <a:r>
              <a:rPr lang="en-US" sz="600" dirty="0" err="1" smtClean="0"/>
              <a:t>RrSG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Rick Wilhelm – (</a:t>
            </a:r>
            <a:r>
              <a:rPr lang="en-US" sz="600" dirty="0" err="1" smtClean="0"/>
              <a:t>RrSG</a:t>
            </a:r>
            <a:r>
              <a:rPr lang="en-US" sz="600" dirty="0" smtClean="0"/>
              <a:t>)</a:t>
            </a:r>
          </a:p>
          <a:p>
            <a:endParaRPr lang="en-US" sz="600" dirty="0" smtClean="0"/>
          </a:p>
          <a:p>
            <a:r>
              <a:rPr lang="en-US" sz="600" b="1" dirty="0" smtClean="0"/>
              <a:t>NRO Members</a:t>
            </a:r>
            <a:endParaRPr lang="en-US" sz="600" dirty="0" smtClean="0"/>
          </a:p>
          <a:p>
            <a:r>
              <a:rPr lang="en-US" sz="600" dirty="0" smtClean="0"/>
              <a:t>    Andrew de la </a:t>
            </a:r>
            <a:r>
              <a:rPr lang="en-US" sz="600" dirty="0" err="1" smtClean="0"/>
              <a:t>Haye</a:t>
            </a:r>
            <a:r>
              <a:rPr lang="en-US" sz="600" dirty="0" smtClean="0"/>
              <a:t> (RIPE NCC)</a:t>
            </a:r>
          </a:p>
          <a:p>
            <a:r>
              <a:rPr lang="en-US" sz="600" dirty="0" smtClean="0"/>
              <a:t>    Byron </a:t>
            </a:r>
            <a:r>
              <a:rPr lang="en-US" sz="600" dirty="0" err="1" smtClean="0"/>
              <a:t>Ellacott</a:t>
            </a:r>
            <a:r>
              <a:rPr lang="en-US" sz="600" dirty="0" smtClean="0"/>
              <a:t> (APNIC)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Nishal</a:t>
            </a:r>
            <a:r>
              <a:rPr lang="en-US" sz="600" dirty="0" smtClean="0"/>
              <a:t> </a:t>
            </a:r>
            <a:r>
              <a:rPr lang="en-US" sz="600" dirty="0" err="1" smtClean="0"/>
              <a:t>Goburdhan</a:t>
            </a:r>
            <a:r>
              <a:rPr lang="en-US" sz="600" dirty="0" smtClean="0"/>
              <a:t> (AFRINIC)</a:t>
            </a:r>
          </a:p>
          <a:p>
            <a:r>
              <a:rPr lang="en-US" sz="600" dirty="0" smtClean="0"/>
              <a:t>    Mark </a:t>
            </a:r>
            <a:r>
              <a:rPr lang="en-US" sz="600" dirty="0" err="1" smtClean="0"/>
              <a:t>Kosters</a:t>
            </a:r>
            <a:r>
              <a:rPr lang="en-US" sz="600" dirty="0" smtClean="0"/>
              <a:t> (ARIN) (co-chair)</a:t>
            </a:r>
          </a:p>
          <a:p>
            <a:r>
              <a:rPr lang="en-US" sz="600" dirty="0" smtClean="0"/>
              <a:t>    Carlos Martinez (LACNIC)</a:t>
            </a:r>
          </a:p>
          <a:p>
            <a:r>
              <a:rPr lang="en-US" sz="600" dirty="0" smtClean="0"/>
              <a:t>    George </a:t>
            </a:r>
            <a:r>
              <a:rPr lang="en-US" sz="600" dirty="0" err="1" smtClean="0"/>
              <a:t>Michaelson</a:t>
            </a:r>
            <a:r>
              <a:rPr lang="en-US" sz="600" dirty="0" smtClean="0"/>
              <a:t> (APNIC)</a:t>
            </a:r>
          </a:p>
          <a:p>
            <a:r>
              <a:rPr lang="en-US" sz="600" dirty="0" smtClean="0"/>
              <a:t>    Subramanian </a:t>
            </a:r>
            <a:r>
              <a:rPr lang="en-US" sz="600" dirty="0" err="1" smtClean="0"/>
              <a:t>Moonesamy</a:t>
            </a:r>
            <a:r>
              <a:rPr lang="en-US" sz="600" dirty="0" smtClean="0"/>
              <a:t> (AFRINIC)</a:t>
            </a:r>
          </a:p>
          <a:p>
            <a:r>
              <a:rPr lang="en-US" sz="600" dirty="0" smtClean="0"/>
              <a:t>    Wolfgang </a:t>
            </a:r>
            <a:r>
              <a:rPr lang="en-US" sz="600" dirty="0" err="1" smtClean="0"/>
              <a:t>Nagele</a:t>
            </a:r>
            <a:r>
              <a:rPr lang="en-US" sz="600" dirty="0" smtClean="0"/>
              <a:t> (RIPE NCC)</a:t>
            </a:r>
          </a:p>
          <a:p>
            <a:r>
              <a:rPr lang="en-US" sz="600" dirty="0" smtClean="0"/>
              <a:t>    Arturo </a:t>
            </a:r>
            <a:r>
              <a:rPr lang="en-US" sz="600" dirty="0" err="1" smtClean="0"/>
              <a:t>Servin</a:t>
            </a:r>
            <a:r>
              <a:rPr lang="en-US" sz="600" dirty="0" smtClean="0"/>
              <a:t> (LACNIC)</a:t>
            </a:r>
          </a:p>
          <a:p>
            <a:r>
              <a:rPr lang="en-US" sz="600" dirty="0" smtClean="0"/>
              <a:t>    Pete </a:t>
            </a:r>
            <a:r>
              <a:rPr lang="en-US" sz="600" dirty="0" err="1" smtClean="0"/>
              <a:t>Toscano</a:t>
            </a:r>
            <a:r>
              <a:rPr lang="en-US" sz="600" dirty="0" smtClean="0"/>
              <a:t> (ARIN)</a:t>
            </a:r>
          </a:p>
          <a:p>
            <a:endParaRPr lang="en-US" sz="600" dirty="0" smtClean="0"/>
          </a:p>
          <a:p>
            <a:r>
              <a:rPr lang="en-US" sz="600" b="1" dirty="0" smtClean="0"/>
              <a:t>SSAC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Patrik</a:t>
            </a:r>
            <a:r>
              <a:rPr lang="en-US" sz="600" dirty="0" smtClean="0"/>
              <a:t> </a:t>
            </a:r>
            <a:r>
              <a:rPr lang="en-US" sz="600" dirty="0" err="1" smtClean="0"/>
              <a:t>Fältström</a:t>
            </a:r>
            <a:r>
              <a:rPr lang="en-US" sz="600" dirty="0" smtClean="0"/>
              <a:t>, Cisco (SSAC Chair)</a:t>
            </a:r>
          </a:p>
          <a:p>
            <a:r>
              <a:rPr lang="en-US" sz="600" dirty="0" smtClean="0"/>
              <a:t>    Jim Galvin, </a:t>
            </a:r>
            <a:r>
              <a:rPr lang="en-US" sz="600" dirty="0" err="1" smtClean="0"/>
              <a:t>Afilias</a:t>
            </a:r>
            <a:r>
              <a:rPr lang="en-US" sz="600" dirty="0" smtClean="0"/>
              <a:t> (SSAC Vice Chair)(co-chair)</a:t>
            </a:r>
          </a:p>
          <a:p>
            <a:r>
              <a:rPr lang="en-US" sz="600" dirty="0" smtClean="0"/>
              <a:t>    KC </a:t>
            </a:r>
            <a:r>
              <a:rPr lang="en-US" sz="600" dirty="0" err="1" smtClean="0"/>
              <a:t>Claffy</a:t>
            </a:r>
            <a:r>
              <a:rPr lang="en-US" sz="600" dirty="0" smtClean="0"/>
              <a:t>, CAIDA</a:t>
            </a:r>
          </a:p>
          <a:p>
            <a:r>
              <a:rPr lang="en-US" sz="600" dirty="0" smtClean="0"/>
              <a:t>    David Conrad</a:t>
            </a:r>
          </a:p>
          <a:p>
            <a:r>
              <a:rPr lang="en-US" sz="600" dirty="0" smtClean="0"/>
              <a:t>    Matt Larson, VeriSign</a:t>
            </a:r>
          </a:p>
          <a:p>
            <a:r>
              <a:rPr lang="en-US" sz="600" dirty="0" smtClean="0"/>
              <a:t>    Rick Wesson, Support Intelligence Inc.</a:t>
            </a:r>
          </a:p>
          <a:p>
            <a:r>
              <a:rPr lang="en-US" sz="600" dirty="0" smtClean="0"/>
              <a:t>    Rick Wilhelm, Network Solutions</a:t>
            </a:r>
          </a:p>
          <a:p>
            <a:endParaRPr lang="en-US" sz="600" dirty="0" smtClean="0"/>
          </a:p>
          <a:p>
            <a:r>
              <a:rPr lang="en-US" sz="600" b="1" dirty="0" smtClean="0"/>
              <a:t>Experts</a:t>
            </a:r>
            <a:endParaRPr lang="en-US" sz="600" dirty="0" smtClean="0"/>
          </a:p>
          <a:p>
            <a:r>
              <a:rPr lang="en-US" sz="600" dirty="0" smtClean="0"/>
              <a:t>    Bill Manning</a:t>
            </a:r>
          </a:p>
          <a:p>
            <a:endParaRPr lang="en-US" sz="600" dirty="0" smtClean="0"/>
          </a:p>
          <a:p>
            <a:r>
              <a:rPr lang="en-US" sz="600" b="1" dirty="0" smtClean="0"/>
              <a:t>ICANN Support Staff</a:t>
            </a:r>
            <a:endParaRPr lang="en-US" sz="600" dirty="0" smtClean="0"/>
          </a:p>
          <a:p>
            <a:r>
              <a:rPr lang="en-US" sz="600" dirty="0" smtClean="0"/>
              <a:t>    Bart </a:t>
            </a:r>
            <a:r>
              <a:rPr lang="en-US" sz="600" dirty="0" err="1" smtClean="0"/>
              <a:t>Boswinkel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Gisella</a:t>
            </a:r>
            <a:r>
              <a:rPr lang="en-US" sz="600" dirty="0" smtClean="0"/>
              <a:t> Gruber-White</a:t>
            </a:r>
          </a:p>
          <a:p>
            <a:r>
              <a:rPr lang="en-US" sz="600" dirty="0" smtClean="0"/>
              <a:t>    Julie </a:t>
            </a:r>
            <a:r>
              <a:rPr lang="en-US" sz="600" dirty="0" err="1" smtClean="0"/>
              <a:t>Hedlund</a:t>
            </a:r>
            <a:endParaRPr lang="en-US" sz="600" dirty="0" smtClean="0"/>
          </a:p>
          <a:p>
            <a:r>
              <a:rPr lang="en-US" sz="600" dirty="0" smtClean="0"/>
              <a:t>    Patrick Jones</a:t>
            </a:r>
          </a:p>
          <a:p>
            <a:r>
              <a:rPr lang="en-US" sz="600" dirty="0" smtClean="0"/>
              <a:t>    Kristina Nordstrom</a:t>
            </a:r>
          </a:p>
          <a:p>
            <a:r>
              <a:rPr lang="en-US" sz="600" dirty="0" smtClean="0"/>
              <a:t>    David Olive</a:t>
            </a:r>
          </a:p>
          <a:p>
            <a:r>
              <a:rPr lang="en-US" sz="600" dirty="0" smtClean="0"/>
              <a:t>    Glen de Saint </a:t>
            </a:r>
            <a:r>
              <a:rPr lang="en-US" sz="600" dirty="0" err="1" smtClean="0"/>
              <a:t>Géry</a:t>
            </a:r>
            <a:endParaRPr lang="en-US" sz="600" dirty="0" smtClean="0"/>
          </a:p>
          <a:p>
            <a:r>
              <a:rPr lang="en-US" sz="600" dirty="0" smtClean="0"/>
              <a:t>    Gabriella </a:t>
            </a:r>
            <a:r>
              <a:rPr lang="en-US" sz="600" dirty="0" err="1" smtClean="0"/>
              <a:t>Schittek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09904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84" y="758293"/>
            <a:ext cx="6731977" cy="50614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4308" y="111962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Vulnerabilities</a:t>
            </a:r>
            <a:r>
              <a:rPr lang="en-US" dirty="0"/>
              <a:t> </a:t>
            </a:r>
            <a:r>
              <a:rPr lang="en-US" dirty="0" smtClean="0"/>
              <a:t>(Draft – for discussion)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5766746" y="2053815"/>
            <a:ext cx="5431069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50800" dir="864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b="1" i="1" dirty="0" smtClean="0"/>
              <a:t>DSSA</a:t>
            </a:r>
            <a:endParaRPr lang="en-US" sz="3600" b="1" i="1" dirty="0" smtClean="0"/>
          </a:p>
          <a:p>
            <a:r>
              <a:rPr lang="en-US" dirty="0" smtClean="0"/>
              <a:t>Joint DNS Security and Stability Analysis Working Group</a:t>
            </a:r>
          </a:p>
          <a:p>
            <a:r>
              <a:rPr lang="en-US" dirty="0" smtClean="0"/>
              <a:t>Sponsored by: At-Large, </a:t>
            </a:r>
            <a:r>
              <a:rPr lang="en-US" dirty="0" err="1" smtClean="0"/>
              <a:t>ccNSO</a:t>
            </a:r>
            <a:r>
              <a:rPr lang="en-US" dirty="0" smtClean="0"/>
              <a:t>, </a:t>
            </a:r>
            <a:r>
              <a:rPr lang="en-US" dirty="0" err="1" smtClean="0"/>
              <a:t>gNSO</a:t>
            </a:r>
            <a:r>
              <a:rPr lang="en-US" dirty="0" smtClean="0"/>
              <a:t>, NRO, and SSAC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97076" y="5709814"/>
            <a:ext cx="2214771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FF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CONTACT US</a:t>
            </a:r>
            <a:r>
              <a:rPr lang="en-US" sz="1100" dirty="0" smtClean="0"/>
              <a:t>:</a:t>
            </a:r>
          </a:p>
          <a:p>
            <a:pPr algn="r"/>
            <a:r>
              <a:rPr lang="en-US" sz="1100" dirty="0" smtClean="0"/>
              <a:t>We’re interested in your thoughts</a:t>
            </a:r>
          </a:p>
          <a:p>
            <a:pPr marL="228600" indent="-228600" algn="r"/>
            <a:r>
              <a:rPr lang="en-US" sz="1100" b="1" dirty="0" smtClean="0"/>
              <a:t>Post a comment on our wiki: </a:t>
            </a:r>
            <a:r>
              <a:rPr lang="en-US" sz="1100" dirty="0" err="1" smtClean="0">
                <a:solidFill>
                  <a:srgbClr val="0000FF"/>
                </a:solidFill>
              </a:rPr>
              <a:t>community.icann.org</a:t>
            </a:r>
            <a:r>
              <a:rPr lang="en-US" sz="1100" dirty="0" smtClean="0"/>
              <a:t> (look in the “cross community” area)</a:t>
            </a:r>
          </a:p>
          <a:p>
            <a:pPr marL="228600" indent="-228600" algn="r"/>
            <a:r>
              <a:rPr lang="en-US" sz="1100" b="1" dirty="0" smtClean="0"/>
              <a:t>Email – any of our members</a:t>
            </a:r>
            <a:endParaRPr lang="en-US" sz="1100" b="1" dirty="0"/>
          </a:p>
        </p:txBody>
      </p:sp>
      <p:sp>
        <p:nvSpPr>
          <p:cNvPr id="12" name="Rectangle 11"/>
          <p:cNvSpPr/>
          <p:nvPr/>
        </p:nvSpPr>
        <p:spPr>
          <a:xfrm>
            <a:off x="0" y="24388"/>
            <a:ext cx="1445846" cy="6924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 smtClean="0"/>
              <a:t>DSSA Membership</a:t>
            </a:r>
          </a:p>
          <a:p>
            <a:endParaRPr lang="en-US" sz="600" dirty="0"/>
          </a:p>
          <a:p>
            <a:r>
              <a:rPr lang="en-US" sz="600" b="1" dirty="0" smtClean="0"/>
              <a:t>At Large Members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Edmon</a:t>
            </a:r>
            <a:r>
              <a:rPr lang="en-US" sz="600" dirty="0" smtClean="0"/>
              <a:t> Chung</a:t>
            </a:r>
          </a:p>
          <a:p>
            <a:r>
              <a:rPr lang="en-US" sz="600" dirty="0" smtClean="0"/>
              <a:t>    Olivier </a:t>
            </a:r>
            <a:r>
              <a:rPr lang="en-US" sz="600" dirty="0" err="1" smtClean="0"/>
              <a:t>Crépin-Leblond</a:t>
            </a:r>
            <a:r>
              <a:rPr lang="en-US" sz="600" dirty="0" smtClean="0"/>
              <a:t> (co-chair)</a:t>
            </a:r>
          </a:p>
          <a:p>
            <a:r>
              <a:rPr lang="en-US" sz="600" dirty="0" smtClean="0"/>
              <a:t>    Mohamed El Bashir</a:t>
            </a:r>
          </a:p>
          <a:p>
            <a:r>
              <a:rPr lang="en-US" sz="600" dirty="0" smtClean="0"/>
              <a:t>    Cheryl Langdon-Orr</a:t>
            </a:r>
          </a:p>
          <a:p>
            <a:r>
              <a:rPr lang="en-US" sz="600" dirty="0" smtClean="0"/>
              <a:t>    John R. Levine</a:t>
            </a:r>
          </a:p>
          <a:p>
            <a:r>
              <a:rPr lang="en-US" sz="600" dirty="0" smtClean="0"/>
              <a:t>    Andre Thompson</a:t>
            </a:r>
          </a:p>
          <a:p>
            <a:r>
              <a:rPr lang="en-US" sz="600" dirty="0" smtClean="0"/>
              <a:t>    Patrick </a:t>
            </a:r>
            <a:r>
              <a:rPr lang="en-US" sz="600" dirty="0" err="1" smtClean="0"/>
              <a:t>Vande</a:t>
            </a:r>
            <a:r>
              <a:rPr lang="en-US" sz="600" dirty="0" smtClean="0"/>
              <a:t> </a:t>
            </a:r>
            <a:r>
              <a:rPr lang="en-US" sz="600" dirty="0" err="1" smtClean="0"/>
              <a:t>Walle</a:t>
            </a:r>
            <a:endParaRPr lang="en-US" sz="600" dirty="0" smtClean="0"/>
          </a:p>
          <a:p>
            <a:endParaRPr lang="en-US" sz="600" dirty="0" smtClean="0"/>
          </a:p>
          <a:p>
            <a:r>
              <a:rPr lang="en-US" sz="600" b="1" dirty="0" err="1" smtClean="0"/>
              <a:t>ccNSO</a:t>
            </a:r>
            <a:r>
              <a:rPr lang="en-US" sz="600" b="1" dirty="0" smtClean="0"/>
              <a:t> Members</a:t>
            </a:r>
            <a:endParaRPr lang="en-US" sz="600" dirty="0" smtClean="0"/>
          </a:p>
          <a:p>
            <a:r>
              <a:rPr lang="en-US" sz="600" dirty="0" smtClean="0"/>
              <a:t>    Roy </a:t>
            </a:r>
            <a:r>
              <a:rPr lang="en-US" sz="600" dirty="0" err="1" smtClean="0"/>
              <a:t>Arends</a:t>
            </a:r>
            <a:r>
              <a:rPr lang="en-US" sz="600" dirty="0" smtClean="0"/>
              <a:t>, .</a:t>
            </a:r>
            <a:r>
              <a:rPr lang="en-US" sz="600" dirty="0" err="1" smtClean="0"/>
              <a:t>uk</a:t>
            </a:r>
            <a:endParaRPr lang="en-US" sz="600" dirty="0" smtClean="0"/>
          </a:p>
          <a:p>
            <a:r>
              <a:rPr lang="en-US" sz="600" dirty="0" smtClean="0"/>
              <a:t>    Sean Copeland, .vi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Wim</a:t>
            </a:r>
            <a:r>
              <a:rPr lang="en-US" sz="600" dirty="0" smtClean="0"/>
              <a:t> </a:t>
            </a:r>
            <a:r>
              <a:rPr lang="en-US" sz="600" dirty="0" err="1" smtClean="0"/>
              <a:t>Degezelle</a:t>
            </a:r>
            <a:r>
              <a:rPr lang="en-US" sz="600" dirty="0" smtClean="0"/>
              <a:t>, CENTR</a:t>
            </a:r>
          </a:p>
          <a:p>
            <a:r>
              <a:rPr lang="en-US" sz="600" dirty="0" smtClean="0"/>
              <a:t>    Luis Diego Espinoza, .</a:t>
            </a:r>
            <a:r>
              <a:rPr lang="en-US" sz="600" dirty="0" err="1" smtClean="0"/>
              <a:t>cr</a:t>
            </a:r>
            <a:endParaRPr lang="en-US" sz="600" dirty="0" smtClean="0"/>
          </a:p>
          <a:p>
            <a:r>
              <a:rPr lang="en-US" sz="600" dirty="0" smtClean="0"/>
              <a:t>    Mark Elkins, .</a:t>
            </a:r>
            <a:r>
              <a:rPr lang="en-US" sz="600" dirty="0" err="1" smtClean="0"/>
              <a:t>za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Ondrej</a:t>
            </a:r>
            <a:r>
              <a:rPr lang="en-US" sz="600" dirty="0" smtClean="0"/>
              <a:t> </a:t>
            </a:r>
            <a:r>
              <a:rPr lang="en-US" sz="600" dirty="0" err="1" smtClean="0"/>
              <a:t>Filip</a:t>
            </a:r>
            <a:r>
              <a:rPr lang="en-US" sz="600" dirty="0" smtClean="0"/>
              <a:t>, .</a:t>
            </a:r>
            <a:r>
              <a:rPr lang="en-US" sz="600" dirty="0" err="1" smtClean="0"/>
              <a:t>cz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Jaques</a:t>
            </a:r>
            <a:r>
              <a:rPr lang="en-US" sz="600" dirty="0" smtClean="0"/>
              <a:t> </a:t>
            </a:r>
            <a:r>
              <a:rPr lang="en-US" sz="600" dirty="0" err="1" smtClean="0"/>
              <a:t>Latour</a:t>
            </a:r>
            <a:r>
              <a:rPr lang="en-US" sz="600" dirty="0" smtClean="0"/>
              <a:t>, .</a:t>
            </a:r>
            <a:r>
              <a:rPr lang="en-US" sz="600" dirty="0" err="1" smtClean="0"/>
              <a:t>ca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Otmar</a:t>
            </a:r>
            <a:r>
              <a:rPr lang="en-US" sz="600" dirty="0" smtClean="0"/>
              <a:t> Lendl, .at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Takayasu</a:t>
            </a:r>
            <a:r>
              <a:rPr lang="en-US" sz="600" dirty="0" smtClean="0"/>
              <a:t> Matsuura, .</a:t>
            </a:r>
            <a:r>
              <a:rPr lang="en-US" sz="600" dirty="0" err="1" smtClean="0"/>
              <a:t>jp</a:t>
            </a:r>
            <a:endParaRPr lang="en-US" sz="600" dirty="0" smtClean="0"/>
          </a:p>
          <a:p>
            <a:r>
              <a:rPr lang="en-US" sz="600" dirty="0" smtClean="0"/>
              <a:t>    Katrina </a:t>
            </a:r>
            <a:r>
              <a:rPr lang="en-US" sz="600" dirty="0" err="1" smtClean="0"/>
              <a:t>Sataki</a:t>
            </a:r>
            <a:r>
              <a:rPr lang="en-US" sz="600" dirty="0" smtClean="0"/>
              <a:t>, .lv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Jörg</a:t>
            </a:r>
            <a:r>
              <a:rPr lang="en-US" sz="600" dirty="0" smtClean="0"/>
              <a:t> </a:t>
            </a:r>
            <a:r>
              <a:rPr lang="en-US" sz="600" dirty="0" err="1" smtClean="0"/>
              <a:t>Schweiger</a:t>
            </a:r>
            <a:r>
              <a:rPr lang="en-US" sz="600" dirty="0" smtClean="0"/>
              <a:t>, .de (co-chair)</a:t>
            </a:r>
          </a:p>
          <a:p>
            <a:r>
              <a:rPr lang="en-US" sz="600" dirty="0" smtClean="0"/>
              <a:t>    Sean </a:t>
            </a:r>
            <a:r>
              <a:rPr lang="en-US" sz="600" dirty="0" err="1" smtClean="0"/>
              <a:t>Shen</a:t>
            </a:r>
            <a:r>
              <a:rPr lang="en-US" sz="600" dirty="0" smtClean="0"/>
              <a:t>, .</a:t>
            </a:r>
            <a:r>
              <a:rPr lang="en-US" sz="600" dirty="0" err="1" smtClean="0"/>
              <a:t>cn</a:t>
            </a:r>
            <a:endParaRPr lang="en-US" sz="600" dirty="0" smtClean="0"/>
          </a:p>
          <a:p>
            <a:r>
              <a:rPr lang="en-US" sz="600" dirty="0" smtClean="0"/>
              <a:t>    Chris Wright, .au</a:t>
            </a:r>
          </a:p>
          <a:p>
            <a:endParaRPr lang="en-US" sz="600" dirty="0" smtClean="0"/>
          </a:p>
          <a:p>
            <a:r>
              <a:rPr lang="en-US" sz="600" b="1" dirty="0" smtClean="0"/>
              <a:t>GNSO Members</a:t>
            </a:r>
            <a:endParaRPr lang="en-US" sz="600" dirty="0" smtClean="0"/>
          </a:p>
          <a:p>
            <a:r>
              <a:rPr lang="en-US" sz="600" dirty="0" smtClean="0"/>
              <a:t>    Greg Aaron – (</a:t>
            </a:r>
            <a:r>
              <a:rPr lang="en-US" sz="600" dirty="0" err="1" smtClean="0"/>
              <a:t>RySG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George </a:t>
            </a:r>
            <a:r>
              <a:rPr lang="en-US" sz="600" dirty="0" err="1" smtClean="0"/>
              <a:t>Asare-Sakyi</a:t>
            </a:r>
            <a:r>
              <a:rPr lang="en-US" sz="600" dirty="0" smtClean="0"/>
              <a:t> – (NCSG)</a:t>
            </a:r>
          </a:p>
          <a:p>
            <a:r>
              <a:rPr lang="en-US" sz="600" dirty="0" smtClean="0"/>
              <a:t>    Don Blumenthal – (</a:t>
            </a:r>
            <a:r>
              <a:rPr lang="en-US" sz="600" dirty="0" err="1" smtClean="0"/>
              <a:t>RySG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Rafik</a:t>
            </a:r>
            <a:r>
              <a:rPr lang="en-US" sz="600" dirty="0" smtClean="0"/>
              <a:t> </a:t>
            </a:r>
            <a:r>
              <a:rPr lang="en-US" sz="600" dirty="0" err="1" smtClean="0"/>
              <a:t>Dammak</a:t>
            </a:r>
            <a:r>
              <a:rPr lang="en-US" sz="600" dirty="0" smtClean="0"/>
              <a:t> – (NCSG)</a:t>
            </a:r>
          </a:p>
          <a:p>
            <a:r>
              <a:rPr lang="en-US" sz="600" dirty="0" smtClean="0"/>
              <a:t>    Keith </a:t>
            </a:r>
            <a:r>
              <a:rPr lang="en-US" sz="600" dirty="0" err="1" smtClean="0"/>
              <a:t>Drazek</a:t>
            </a:r>
            <a:r>
              <a:rPr lang="en-US" sz="600" dirty="0" smtClean="0"/>
              <a:t> – (</a:t>
            </a:r>
            <a:r>
              <a:rPr lang="en-US" sz="600" dirty="0" err="1" smtClean="0"/>
              <a:t>RySG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Rossella</a:t>
            </a:r>
            <a:r>
              <a:rPr lang="en-US" sz="600" dirty="0" smtClean="0"/>
              <a:t> </a:t>
            </a:r>
            <a:r>
              <a:rPr lang="en-US" sz="600" dirty="0" err="1" smtClean="0"/>
              <a:t>Mattioli</a:t>
            </a:r>
            <a:r>
              <a:rPr lang="en-US" sz="600" dirty="0" smtClean="0"/>
              <a:t> – (NCSG)</a:t>
            </a:r>
          </a:p>
          <a:p>
            <a:r>
              <a:rPr lang="en-US" sz="600" dirty="0" smtClean="0"/>
              <a:t>    Scott McCormick – (CBUC)</a:t>
            </a:r>
          </a:p>
          <a:p>
            <a:r>
              <a:rPr lang="en-US" sz="600" dirty="0" smtClean="0"/>
              <a:t>    Mikey O'Connor – (CBUC) (co-chair)</a:t>
            </a:r>
          </a:p>
          <a:p>
            <a:r>
              <a:rPr lang="en-US" sz="600" dirty="0" smtClean="0"/>
              <a:t>    Adam Palmer – (CBUC)</a:t>
            </a:r>
          </a:p>
          <a:p>
            <a:r>
              <a:rPr lang="en-US" sz="600" dirty="0" smtClean="0"/>
              <a:t>    Forest Rosen – (</a:t>
            </a:r>
            <a:r>
              <a:rPr lang="en-US" sz="600" dirty="0" err="1" smtClean="0"/>
              <a:t>RrSG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Matt </a:t>
            </a:r>
            <a:r>
              <a:rPr lang="en-US" sz="600" dirty="0" err="1" smtClean="0"/>
              <a:t>Serlin</a:t>
            </a:r>
            <a:r>
              <a:rPr lang="en-US" sz="600" dirty="0" smtClean="0"/>
              <a:t> -- (</a:t>
            </a:r>
            <a:r>
              <a:rPr lang="en-US" sz="600" dirty="0" err="1" smtClean="0"/>
              <a:t>RrSG</a:t>
            </a:r>
            <a:r>
              <a:rPr lang="en-US" sz="600" dirty="0" smtClean="0"/>
              <a:t>)</a:t>
            </a:r>
          </a:p>
          <a:p>
            <a:r>
              <a:rPr lang="en-US" sz="600" dirty="0" smtClean="0"/>
              <a:t>    Rick Wilhelm – (</a:t>
            </a:r>
            <a:r>
              <a:rPr lang="en-US" sz="600" dirty="0" err="1" smtClean="0"/>
              <a:t>RrSG</a:t>
            </a:r>
            <a:r>
              <a:rPr lang="en-US" sz="600" dirty="0" smtClean="0"/>
              <a:t>)</a:t>
            </a:r>
          </a:p>
          <a:p>
            <a:endParaRPr lang="en-US" sz="600" dirty="0" smtClean="0"/>
          </a:p>
          <a:p>
            <a:r>
              <a:rPr lang="en-US" sz="600" b="1" dirty="0" smtClean="0"/>
              <a:t>NRO Members</a:t>
            </a:r>
            <a:endParaRPr lang="en-US" sz="600" dirty="0" smtClean="0"/>
          </a:p>
          <a:p>
            <a:r>
              <a:rPr lang="en-US" sz="600" dirty="0" smtClean="0"/>
              <a:t>    Andrew de la </a:t>
            </a:r>
            <a:r>
              <a:rPr lang="en-US" sz="600" dirty="0" err="1" smtClean="0"/>
              <a:t>Haye</a:t>
            </a:r>
            <a:r>
              <a:rPr lang="en-US" sz="600" dirty="0" smtClean="0"/>
              <a:t> (RIPE NCC)</a:t>
            </a:r>
          </a:p>
          <a:p>
            <a:r>
              <a:rPr lang="en-US" sz="600" dirty="0" smtClean="0"/>
              <a:t>    Byron </a:t>
            </a:r>
            <a:r>
              <a:rPr lang="en-US" sz="600" dirty="0" err="1" smtClean="0"/>
              <a:t>Ellacott</a:t>
            </a:r>
            <a:r>
              <a:rPr lang="en-US" sz="600" dirty="0" smtClean="0"/>
              <a:t> (APNIC)</a:t>
            </a:r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Nishal</a:t>
            </a:r>
            <a:r>
              <a:rPr lang="en-US" sz="600" dirty="0" smtClean="0"/>
              <a:t> </a:t>
            </a:r>
            <a:r>
              <a:rPr lang="en-US" sz="600" dirty="0" err="1" smtClean="0"/>
              <a:t>Goburdhan</a:t>
            </a:r>
            <a:r>
              <a:rPr lang="en-US" sz="600" dirty="0" smtClean="0"/>
              <a:t> (AFRINIC)</a:t>
            </a:r>
          </a:p>
          <a:p>
            <a:r>
              <a:rPr lang="en-US" sz="600" dirty="0" smtClean="0"/>
              <a:t>    Mark </a:t>
            </a:r>
            <a:r>
              <a:rPr lang="en-US" sz="600" dirty="0" err="1" smtClean="0"/>
              <a:t>Kosters</a:t>
            </a:r>
            <a:r>
              <a:rPr lang="en-US" sz="600" dirty="0" smtClean="0"/>
              <a:t> (ARIN) (co-chair)</a:t>
            </a:r>
          </a:p>
          <a:p>
            <a:r>
              <a:rPr lang="en-US" sz="600" dirty="0" smtClean="0"/>
              <a:t>    Carlos Martinez (LACNIC)</a:t>
            </a:r>
          </a:p>
          <a:p>
            <a:r>
              <a:rPr lang="en-US" sz="600" dirty="0" smtClean="0"/>
              <a:t>    George </a:t>
            </a:r>
            <a:r>
              <a:rPr lang="en-US" sz="600" dirty="0" err="1" smtClean="0"/>
              <a:t>Michaelson</a:t>
            </a:r>
            <a:r>
              <a:rPr lang="en-US" sz="600" dirty="0" smtClean="0"/>
              <a:t> (APNIC)</a:t>
            </a:r>
          </a:p>
          <a:p>
            <a:r>
              <a:rPr lang="en-US" sz="600" dirty="0" smtClean="0"/>
              <a:t>    Subramanian </a:t>
            </a:r>
            <a:r>
              <a:rPr lang="en-US" sz="600" dirty="0" err="1" smtClean="0"/>
              <a:t>Moonesamy</a:t>
            </a:r>
            <a:r>
              <a:rPr lang="en-US" sz="600" dirty="0" smtClean="0"/>
              <a:t> (AFRINIC)</a:t>
            </a:r>
          </a:p>
          <a:p>
            <a:r>
              <a:rPr lang="en-US" sz="600" dirty="0" smtClean="0"/>
              <a:t>    Wolfgang </a:t>
            </a:r>
            <a:r>
              <a:rPr lang="en-US" sz="600" dirty="0" err="1" smtClean="0"/>
              <a:t>Nagele</a:t>
            </a:r>
            <a:r>
              <a:rPr lang="en-US" sz="600" dirty="0" smtClean="0"/>
              <a:t> (RIPE NCC)</a:t>
            </a:r>
          </a:p>
          <a:p>
            <a:r>
              <a:rPr lang="en-US" sz="600" dirty="0" smtClean="0"/>
              <a:t>    Arturo </a:t>
            </a:r>
            <a:r>
              <a:rPr lang="en-US" sz="600" dirty="0" err="1" smtClean="0"/>
              <a:t>Servin</a:t>
            </a:r>
            <a:r>
              <a:rPr lang="en-US" sz="600" dirty="0" smtClean="0"/>
              <a:t> (LACNIC)</a:t>
            </a:r>
          </a:p>
          <a:p>
            <a:r>
              <a:rPr lang="en-US" sz="600" dirty="0" smtClean="0"/>
              <a:t>    Pete </a:t>
            </a:r>
            <a:r>
              <a:rPr lang="en-US" sz="600" dirty="0" err="1" smtClean="0"/>
              <a:t>Toscano</a:t>
            </a:r>
            <a:r>
              <a:rPr lang="en-US" sz="600" dirty="0" smtClean="0"/>
              <a:t> (ARIN)</a:t>
            </a:r>
          </a:p>
          <a:p>
            <a:endParaRPr lang="en-US" sz="600" dirty="0" smtClean="0"/>
          </a:p>
          <a:p>
            <a:r>
              <a:rPr lang="en-US" sz="600" b="1" dirty="0" smtClean="0"/>
              <a:t>SSAC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Patrik</a:t>
            </a:r>
            <a:r>
              <a:rPr lang="en-US" sz="600" dirty="0" smtClean="0"/>
              <a:t> </a:t>
            </a:r>
            <a:r>
              <a:rPr lang="en-US" sz="600" dirty="0" err="1" smtClean="0"/>
              <a:t>Fältström</a:t>
            </a:r>
            <a:r>
              <a:rPr lang="en-US" sz="600" dirty="0" smtClean="0"/>
              <a:t>, Cisco (SSAC Chair)</a:t>
            </a:r>
          </a:p>
          <a:p>
            <a:r>
              <a:rPr lang="en-US" sz="600" dirty="0" smtClean="0"/>
              <a:t>    Jim Galvin, </a:t>
            </a:r>
            <a:r>
              <a:rPr lang="en-US" sz="600" dirty="0" err="1" smtClean="0"/>
              <a:t>Afilias</a:t>
            </a:r>
            <a:r>
              <a:rPr lang="en-US" sz="600" dirty="0" smtClean="0"/>
              <a:t> (SSAC Vice Chair)(co-chair)</a:t>
            </a:r>
          </a:p>
          <a:p>
            <a:r>
              <a:rPr lang="en-US" sz="600" dirty="0" smtClean="0"/>
              <a:t>    KC </a:t>
            </a:r>
            <a:r>
              <a:rPr lang="en-US" sz="600" dirty="0" err="1" smtClean="0"/>
              <a:t>Claffy</a:t>
            </a:r>
            <a:r>
              <a:rPr lang="en-US" sz="600" dirty="0" smtClean="0"/>
              <a:t>, CAIDA</a:t>
            </a:r>
          </a:p>
          <a:p>
            <a:r>
              <a:rPr lang="en-US" sz="600" dirty="0" smtClean="0"/>
              <a:t>    David Conrad</a:t>
            </a:r>
          </a:p>
          <a:p>
            <a:r>
              <a:rPr lang="en-US" sz="600" dirty="0" smtClean="0"/>
              <a:t>    Matt Larson, VeriSign</a:t>
            </a:r>
          </a:p>
          <a:p>
            <a:r>
              <a:rPr lang="en-US" sz="600" dirty="0" smtClean="0"/>
              <a:t>    Rick Wesson, Support Intelligence Inc.</a:t>
            </a:r>
          </a:p>
          <a:p>
            <a:r>
              <a:rPr lang="en-US" sz="600" dirty="0" smtClean="0"/>
              <a:t>    Rick Wilhelm, Network Solutions</a:t>
            </a:r>
          </a:p>
          <a:p>
            <a:endParaRPr lang="en-US" sz="600" dirty="0" smtClean="0"/>
          </a:p>
          <a:p>
            <a:r>
              <a:rPr lang="en-US" sz="600" b="1" dirty="0" smtClean="0"/>
              <a:t>Experts</a:t>
            </a:r>
            <a:endParaRPr lang="en-US" sz="600" dirty="0" smtClean="0"/>
          </a:p>
          <a:p>
            <a:r>
              <a:rPr lang="en-US" sz="600" dirty="0" smtClean="0"/>
              <a:t>    Bill Manning</a:t>
            </a:r>
          </a:p>
          <a:p>
            <a:endParaRPr lang="en-US" sz="600" dirty="0" smtClean="0"/>
          </a:p>
          <a:p>
            <a:r>
              <a:rPr lang="en-US" sz="600" b="1" dirty="0" smtClean="0"/>
              <a:t>ICANN Support Staff</a:t>
            </a:r>
            <a:endParaRPr lang="en-US" sz="600" dirty="0" smtClean="0"/>
          </a:p>
          <a:p>
            <a:r>
              <a:rPr lang="en-US" sz="600" dirty="0" smtClean="0"/>
              <a:t>    Bart </a:t>
            </a:r>
            <a:r>
              <a:rPr lang="en-US" sz="600" dirty="0" err="1" smtClean="0"/>
              <a:t>Boswinkel</a:t>
            </a:r>
            <a:endParaRPr lang="en-US" sz="600" dirty="0" smtClean="0"/>
          </a:p>
          <a:p>
            <a:r>
              <a:rPr lang="en-US" sz="600" dirty="0" smtClean="0"/>
              <a:t>    </a:t>
            </a:r>
            <a:r>
              <a:rPr lang="en-US" sz="600" dirty="0" err="1" smtClean="0"/>
              <a:t>Gisella</a:t>
            </a:r>
            <a:r>
              <a:rPr lang="en-US" sz="600" dirty="0" smtClean="0"/>
              <a:t> Gruber-White</a:t>
            </a:r>
          </a:p>
          <a:p>
            <a:r>
              <a:rPr lang="en-US" sz="600" dirty="0" smtClean="0"/>
              <a:t>    Julie </a:t>
            </a:r>
            <a:r>
              <a:rPr lang="en-US" sz="600" dirty="0" err="1" smtClean="0"/>
              <a:t>Hedlund</a:t>
            </a:r>
            <a:endParaRPr lang="en-US" sz="600" dirty="0" smtClean="0"/>
          </a:p>
          <a:p>
            <a:r>
              <a:rPr lang="en-US" sz="600" dirty="0" smtClean="0"/>
              <a:t>    Patrick Jones</a:t>
            </a:r>
          </a:p>
          <a:p>
            <a:r>
              <a:rPr lang="en-US" sz="600" dirty="0" smtClean="0"/>
              <a:t>    Kristina Nordstrom</a:t>
            </a:r>
          </a:p>
          <a:p>
            <a:r>
              <a:rPr lang="en-US" sz="600" dirty="0" smtClean="0"/>
              <a:t>    David Olive</a:t>
            </a:r>
          </a:p>
          <a:p>
            <a:r>
              <a:rPr lang="en-US" sz="600" dirty="0" smtClean="0"/>
              <a:t>    Glen de Saint </a:t>
            </a:r>
            <a:r>
              <a:rPr lang="en-US" sz="600" dirty="0" err="1" smtClean="0"/>
              <a:t>Géry</a:t>
            </a:r>
            <a:endParaRPr lang="en-US" sz="600" dirty="0" smtClean="0"/>
          </a:p>
          <a:p>
            <a:r>
              <a:rPr lang="en-US" sz="600" dirty="0" smtClean="0"/>
              <a:t>    Gabriella </a:t>
            </a:r>
            <a:r>
              <a:rPr lang="en-US" sz="600" dirty="0" err="1" smtClean="0"/>
              <a:t>Schittek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77133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878</Words>
  <Application>Microsoft Macintosh PowerPoint</Application>
  <PresentationFormat>On-screen Show (4:3)</PresentationFormat>
  <Paragraphs>162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O'Connor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O'Connor</dc:creator>
  <cp:lastModifiedBy>Mike O'Connor</cp:lastModifiedBy>
  <cp:revision>7</cp:revision>
  <cp:lastPrinted>2011-10-13T17:58:38Z</cp:lastPrinted>
  <dcterms:created xsi:type="dcterms:W3CDTF">2011-10-13T15:00:10Z</dcterms:created>
  <dcterms:modified xsi:type="dcterms:W3CDTF">2011-10-13T18:15:50Z</dcterms:modified>
</cp:coreProperties>
</file>