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F34AC2E-4EBC-46FC-A56E-91404EC8CC6A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 varScale="1">
        <p:scale>
          <a:sx n="74" d="100"/>
          <a:sy n="74" d="100"/>
        </p:scale>
        <p:origin x="-96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DC0951-0974-4E86-ADAB-7F19B23777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9FABC20-3C2D-4530-A390-0D31E70B6E5C}" type="datetimeFigureOut">
              <a:rPr lang="en-US" smtClean="0"/>
              <a:pPr/>
              <a:t>4/17/13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772400" cy="5333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Welcome to the Adobe connect room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57" y="990600"/>
            <a:ext cx="8458200" cy="556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2200" dirty="0" smtClean="0">
                <a:latin typeface="+mj-lt"/>
              </a:rPr>
              <a:t>There are now </a:t>
            </a:r>
            <a:r>
              <a:rPr lang="en-US" sz="2200" u="sng" dirty="0" smtClean="0">
                <a:latin typeface="+mj-lt"/>
              </a:rPr>
              <a:t>two ways </a:t>
            </a:r>
            <a:r>
              <a:rPr lang="en-US" sz="2200" dirty="0" smtClean="0">
                <a:latin typeface="+mj-lt"/>
              </a:rPr>
              <a:t>in which you can participate on the Audio </a:t>
            </a:r>
            <a:r>
              <a:rPr lang="en-US" sz="2200" dirty="0">
                <a:latin typeface="+mj-lt"/>
              </a:rPr>
              <a:t>i</a:t>
            </a:r>
            <a:r>
              <a:rPr lang="en-US" sz="2200" dirty="0" smtClean="0">
                <a:latin typeface="+mj-lt"/>
              </a:rPr>
              <a:t>n the Adobe connect room:</a:t>
            </a:r>
          </a:p>
          <a:p>
            <a:pPr algn="l"/>
            <a:endParaRPr lang="en-US" sz="1800" dirty="0" smtClean="0">
              <a:latin typeface="+mj-lt"/>
            </a:endParaRPr>
          </a:p>
          <a:p>
            <a:r>
              <a:rPr lang="en-US" sz="2200" u="sng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1-</a:t>
            </a:r>
            <a:r>
              <a:rPr lang="en-US" sz="2200" u="sng" dirty="0" smtClean="0">
                <a:latin typeface="+mj-lt"/>
              </a:rPr>
              <a:t> </a:t>
            </a:r>
            <a:r>
              <a:rPr lang="en-US" sz="2200" u="sng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By dialing into the audio bridge,  </a:t>
            </a:r>
            <a:r>
              <a:rPr lang="en-GB" sz="2200" u="sng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with the usual numbers and passcodes </a:t>
            </a:r>
            <a:endParaRPr lang="en-US" sz="2200" u="sng" dirty="0" smtClean="0">
              <a:solidFill>
                <a:schemeClr val="tx1"/>
              </a:solidFill>
              <a:latin typeface="+mj-lt"/>
            </a:endParaRPr>
          </a:p>
          <a:p>
            <a:endParaRPr lang="en-US" sz="22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n-GB" sz="2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These can be found on the email invitations. </a:t>
            </a:r>
            <a:r>
              <a:rPr lang="fr-FR" sz="2200" b="1" dirty="0" smtClean="0"/>
              <a:t>  </a:t>
            </a:r>
          </a:p>
          <a:p>
            <a:endParaRPr lang="en-US" sz="2200" dirty="0" smtClean="0">
              <a:solidFill>
                <a:schemeClr val="tx1">
                  <a:lumMod val="90000"/>
                  <a:lumOff val="10000"/>
                </a:schemeClr>
              </a:solidFill>
              <a:latin typeface="+mj-lt"/>
            </a:endParaRPr>
          </a:p>
          <a:p>
            <a:endParaRPr lang="en-US" sz="2200" dirty="0" smtClean="0">
              <a:solidFill>
                <a:schemeClr val="tx1">
                  <a:lumMod val="90000"/>
                  <a:lumOff val="10000"/>
                </a:schemeClr>
              </a:solidFill>
              <a:latin typeface="+mj-lt"/>
            </a:endParaRPr>
          </a:p>
          <a:p>
            <a:pPr algn="l"/>
            <a:r>
              <a:rPr lang="en-US" sz="2200" u="sng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2- By activating your computer microphone via the Adobe room. (Using a headset </a:t>
            </a:r>
            <a:r>
              <a:rPr lang="en-US" sz="2200" u="sng" smtClean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rPr>
              <a:t>is preferable here)</a:t>
            </a:r>
            <a:endParaRPr lang="en-US" sz="2200" u="sng" dirty="0" smtClean="0">
              <a:solidFill>
                <a:schemeClr val="tx1">
                  <a:lumMod val="90000"/>
                  <a:lumOff val="10000"/>
                </a:schemeClr>
              </a:solidFill>
              <a:latin typeface="+mj-lt"/>
            </a:endParaRPr>
          </a:p>
          <a:p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 </a:t>
            </a: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Make sure your speakers and microphone are </a:t>
            </a:r>
            <a:r>
              <a:rPr lang="en-GB" sz="22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</a:t>
            </a: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 mute. </a:t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Select the TELEPHONE ICON at the top of the AC toolbar and choose CONNECT MY AUDIO (only option). </a:t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Select USING COMPUTER twice</a:t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Select ALLOW access to the ICANN adobe room</a:t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the TELEPHONE ICON at the top of the toolbar should then have changed into a MICROPHONE ICON</a:t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You may click on this MICROPHONE ICON to mute yourself (Icon will then have a line through it) and to unmute yourself (Line disappears)</a:t>
            </a:r>
          </a:p>
          <a:p>
            <a:endParaRPr lang="en-GB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Participants must ALWAYS have their microphone or telephone on MUTE as default setting. You are requested to RAISE YOUR HAND if you wish to participate to avoid disruption. </a:t>
            </a:r>
            <a:b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500" dirty="0">
              <a:latin typeface="+mj-lt"/>
            </a:endParaRPr>
          </a:p>
          <a:p>
            <a:pPr marL="342900" indent="-342900">
              <a:buFontTx/>
              <a:buChar char="-"/>
            </a:pPr>
            <a:endParaRPr lang="en-US" sz="1200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endParaRPr lang="en-US" sz="1200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endParaRPr lang="en-US" sz="1200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endParaRPr lang="en-US" sz="1200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>
              <a:buFontTx/>
              <a:buChar char="-"/>
            </a:pPr>
            <a:endParaRPr lang="en-US" sz="1200" i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342900" indent="-342900" algn="l">
              <a:buFontTx/>
              <a:buChar char="-"/>
            </a:pP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7589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2634</TotalTime>
  <Words>49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Welcome to the Adobe connect room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DSSA WG Adobe connect room</dc:title>
  <dc:creator>User</dc:creator>
  <cp:lastModifiedBy>Julia Charvolen</cp:lastModifiedBy>
  <cp:revision>11</cp:revision>
  <dcterms:created xsi:type="dcterms:W3CDTF">2011-11-17T09:19:23Z</dcterms:created>
  <dcterms:modified xsi:type="dcterms:W3CDTF">2013-04-17T20:33:42Z</dcterms:modified>
</cp:coreProperties>
</file>