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3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9" autoAdjust="0"/>
    <p:restoredTop sz="99879" autoAdjust="0"/>
  </p:normalViewPr>
  <p:slideViewPr>
    <p:cSldViewPr snapToGrid="0" snapToObjects="1">
      <p:cViewPr varScale="1">
        <p:scale>
          <a:sx n="164" d="100"/>
          <a:sy n="164" d="100"/>
        </p:scale>
        <p:origin x="-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EEBE9-17DD-8642-B1A2-209AB30031C0}" type="datetimeFigureOut">
              <a:rPr lang="en-US" smtClean="0"/>
              <a:t>8/28/12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2EF9E-F5EC-C74F-9F98-267376C44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6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2EF9E-F5EC-C74F-9F98-267376C442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9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2EF9E-F5EC-C74F-9F98-267376C442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9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4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6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9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4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7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3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34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0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2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2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076A0-DB71-F942-ABD6-D6D17885C60D}" type="datetimeFigureOut">
              <a:rPr lang="en-US" smtClean="0"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0239F-C852-2F40-8D66-0F8F6580D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18099" y="4516182"/>
            <a:ext cx="2624039" cy="230496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5" name="Rectangle 54"/>
          <p:cNvSpPr/>
          <p:nvPr/>
        </p:nvSpPr>
        <p:spPr>
          <a:xfrm>
            <a:off x="18099" y="2572847"/>
            <a:ext cx="2624039" cy="194394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4" name="Rectangle 53"/>
          <p:cNvSpPr/>
          <p:nvPr/>
        </p:nvSpPr>
        <p:spPr>
          <a:xfrm>
            <a:off x="18099" y="1579014"/>
            <a:ext cx="2624039" cy="99383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2737677" y="-4843"/>
            <a:ext cx="6108745" cy="68628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8099" y="3"/>
            <a:ext cx="2624039" cy="157901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642138" y="210790"/>
            <a:ext cx="1886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Inter-</a:t>
            </a:r>
            <a:br>
              <a:rPr lang="en-US" dirty="0" smtClean="0"/>
            </a:br>
            <a:r>
              <a:rPr lang="en-US" dirty="0" smtClean="0"/>
              <a:t>registrar/registry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39180" y="3502589"/>
            <a:ext cx="2512572" cy="36874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NN-day </a:t>
            </a:r>
            <a:r>
              <a:rPr lang="en-US" dirty="0" smtClean="0"/>
              <a:t>IRT restriction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182808" y="3722084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registrant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8100" y="575206"/>
            <a:ext cx="26240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1) Change registrar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57890" y="-43078"/>
            <a:ext cx="508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953735"/>
                </a:solidFill>
              </a:rPr>
              <a:t>Automation (“instantaneous”)</a:t>
            </a:r>
            <a:endParaRPr lang="en-US" sz="2400" b="1" u="sng" dirty="0">
              <a:solidFill>
                <a:srgbClr val="953735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69818" y="487789"/>
            <a:ext cx="251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Internal to registrar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18100" y="1498241"/>
            <a:ext cx="658222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Change registrant, with safeguard to prevent “registrar hopping”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4524523" y="3335683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registrant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2839729" y="3335683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registrar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2527486"/>
            <a:ext cx="809272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) Change registrar, change registrant, with safeguard to prevent “registrar hopping”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339180" y="1996598"/>
            <a:ext cx="2512572" cy="36874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NN-day IRT restriction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339900" y="5640363"/>
            <a:ext cx="2512572" cy="36874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NN-</a:t>
            </a:r>
            <a:r>
              <a:rPr lang="en-US" dirty="0" smtClean="0"/>
              <a:t>day IRT </a:t>
            </a:r>
            <a:r>
              <a:rPr lang="en-US" dirty="0"/>
              <a:t>restriction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183528" y="5465226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registrant</a:t>
            </a:r>
            <a:endParaRPr lang="en-US" sz="1400" dirty="0"/>
          </a:p>
        </p:txBody>
      </p:sp>
      <p:sp>
        <p:nvSpPr>
          <p:cNvPr id="44" name="Right Arrow 43"/>
          <p:cNvSpPr/>
          <p:nvPr/>
        </p:nvSpPr>
        <p:spPr>
          <a:xfrm>
            <a:off x="4525243" y="5465226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registrant</a:t>
            </a:r>
            <a:endParaRPr lang="en-US" sz="1400" dirty="0"/>
          </a:p>
        </p:txBody>
      </p:sp>
      <p:sp>
        <p:nvSpPr>
          <p:cNvPr id="45" name="Right Arrow 44"/>
          <p:cNvSpPr/>
          <p:nvPr/>
        </p:nvSpPr>
        <p:spPr>
          <a:xfrm>
            <a:off x="2840449" y="5465226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registrar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720" y="4487993"/>
            <a:ext cx="72401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4) Change registrar, change registrant, waive “registrar-hopping” safeguard 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737677" y="831138"/>
            <a:ext cx="0" cy="581518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81724" y="831138"/>
            <a:ext cx="0" cy="581518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075892" y="5204626"/>
            <a:ext cx="907220" cy="1240219"/>
            <a:chOff x="7075892" y="4982065"/>
            <a:chExt cx="907220" cy="124021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7075892" y="4982065"/>
              <a:ext cx="907220" cy="1210999"/>
            </a:xfrm>
            <a:prstGeom prst="line">
              <a:avLst/>
            </a:prstGeom>
            <a:ln w="254000" cmpd="sng">
              <a:solidFill>
                <a:srgbClr val="FFFF00">
                  <a:alpha val="63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075892" y="5011285"/>
              <a:ext cx="907220" cy="1210999"/>
            </a:xfrm>
            <a:prstGeom prst="line">
              <a:avLst/>
            </a:prstGeom>
            <a:ln w="254000" cmpd="sng">
              <a:solidFill>
                <a:srgbClr val="FFFF00">
                  <a:alpha val="63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ight Arrow 50"/>
          <p:cNvSpPr/>
          <p:nvPr/>
        </p:nvSpPr>
        <p:spPr>
          <a:xfrm>
            <a:off x="183528" y="6102124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to remove post-change lock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-460224" y="-43078"/>
            <a:ext cx="362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Customer interface</a:t>
            </a:r>
            <a:endParaRPr lang="en-US" sz="2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4528615" y="1840506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registrant</a:t>
            </a:r>
            <a:endParaRPr lang="en-US" sz="1400" dirty="0"/>
          </a:p>
        </p:txBody>
      </p:sp>
      <p:sp>
        <p:nvSpPr>
          <p:cNvPr id="25" name="Right Arrow 24"/>
          <p:cNvSpPr/>
          <p:nvPr/>
        </p:nvSpPr>
        <p:spPr>
          <a:xfrm>
            <a:off x="2839729" y="859996"/>
            <a:ext cx="1620846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Transfer to new registrar</a:t>
            </a:r>
            <a:endParaRPr lang="en-US" sz="1400" dirty="0"/>
          </a:p>
        </p:txBody>
      </p:sp>
      <p:sp>
        <p:nvSpPr>
          <p:cNvPr id="4" name="Right Arrow 3"/>
          <p:cNvSpPr/>
          <p:nvPr/>
        </p:nvSpPr>
        <p:spPr>
          <a:xfrm>
            <a:off x="182808" y="1840506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registrant</a:t>
            </a:r>
            <a:endParaRPr lang="en-US" sz="1400" dirty="0"/>
          </a:p>
        </p:txBody>
      </p:sp>
      <p:sp>
        <p:nvSpPr>
          <p:cNvPr id="24" name="Right Arrow 23"/>
          <p:cNvSpPr/>
          <p:nvPr/>
        </p:nvSpPr>
        <p:spPr>
          <a:xfrm>
            <a:off x="182808" y="859996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registrar</a:t>
            </a:r>
            <a:endParaRPr lang="en-US" sz="1400" dirty="0"/>
          </a:p>
        </p:txBody>
      </p:sp>
      <p:sp>
        <p:nvSpPr>
          <p:cNvPr id="28" name="Right Arrow 27"/>
          <p:cNvSpPr/>
          <p:nvPr/>
        </p:nvSpPr>
        <p:spPr>
          <a:xfrm>
            <a:off x="183528" y="2949283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registrar</a:t>
            </a:r>
            <a:endParaRPr lang="en-US" sz="1400" dirty="0"/>
          </a:p>
        </p:txBody>
      </p:sp>
      <p:sp>
        <p:nvSpPr>
          <p:cNvPr id="43" name="Right Arrow 42"/>
          <p:cNvSpPr/>
          <p:nvPr/>
        </p:nvSpPr>
        <p:spPr>
          <a:xfrm>
            <a:off x="183528" y="4806074"/>
            <a:ext cx="2501581" cy="719018"/>
          </a:xfrm>
          <a:prstGeom prst="rightArrow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99000">
                <a:schemeClr val="accent1">
                  <a:tint val="50000"/>
                  <a:shade val="100000"/>
                  <a:satMod val="350000"/>
                </a:schemeClr>
              </a:gs>
            </a:gsLst>
            <a:lin ang="2124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Authenticate for transfer to new registrar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922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47473" y="1823512"/>
            <a:ext cx="4292858" cy="3518861"/>
            <a:chOff x="4803890" y="1823512"/>
            <a:chExt cx="4292858" cy="3518861"/>
          </a:xfrm>
        </p:grpSpPr>
        <p:sp>
          <p:nvSpPr>
            <p:cNvPr id="25" name="Rounded Rectangle 24"/>
            <p:cNvSpPr/>
            <p:nvPr/>
          </p:nvSpPr>
          <p:spPr>
            <a:xfrm>
              <a:off x="4803890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6099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44743" y="2359591"/>
              <a:ext cx="28206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Registrar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44934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33578" y="2785404"/>
              <a:ext cx="2941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Registrant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44934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33578" y="3233632"/>
              <a:ext cx="2781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F7F7F"/>
                  </a:solidFill>
                </a:rPr>
                <a:t>Request to waive safeguard</a:t>
              </a:r>
              <a:endParaRPr lang="en-US" dirty="0">
                <a:solidFill>
                  <a:srgbClr val="7F7F7F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4978397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150910" y="3827195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150910" y="4233884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Authenticate to </a:t>
              </a:r>
              <a:r>
                <a:rPr lang="en-US" sz="16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945140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50910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33578" y="1823512"/>
              <a:ext cx="2809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Registrant </a:t>
              </a:r>
              <a:br>
                <a:rPr lang="en-US" dirty="0" smtClean="0">
                  <a:solidFill>
                    <a:schemeClr val="accent2"/>
                  </a:solidFill>
                </a:rPr>
              </a:br>
              <a:r>
                <a:rPr lang="en-US" dirty="0" smtClean="0">
                  <a:solidFill>
                    <a:schemeClr val="accent2"/>
                  </a:solidFill>
                </a:rPr>
                <a:t>(at new registrar)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49984" y="2339641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930693" y="38922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928171" y="4315819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601587" y="250169"/>
            <a:ext cx="3993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CASE 1:  Change Registrar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7524" y="5549339"/>
            <a:ext cx="6388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</a:t>
            </a:r>
            <a:r>
              <a:rPr lang="en-US" b="1" dirty="0" smtClean="0"/>
              <a:t>Registrant</a:t>
            </a:r>
            <a:r>
              <a:rPr lang="en-US" dirty="0" smtClean="0"/>
              <a:t> information fields need to match in this use </a:t>
            </a:r>
            <a:r>
              <a:rPr lang="en-US" dirty="0" smtClean="0"/>
              <a:t>case. Present the “</a:t>
            </a:r>
            <a:r>
              <a:rPr lang="en-US" dirty="0" smtClean="0"/>
              <a:t>Registrant info must match” requirement </a:t>
            </a:r>
            <a:r>
              <a:rPr lang="en-US" dirty="0" smtClean="0"/>
              <a:t>to the registrant at the NEW registrar.  If they want to change registrant info, they switch to Case 3 or 4 (depending on lock choice)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807638" y="1823512"/>
            <a:ext cx="4292858" cy="3518861"/>
            <a:chOff x="47473" y="1823512"/>
            <a:chExt cx="4292858" cy="3518861"/>
          </a:xfrm>
        </p:grpSpPr>
        <p:sp>
          <p:nvSpPr>
            <p:cNvPr id="4" name="Rounded Rectangle 3"/>
            <p:cNvSpPr/>
            <p:nvPr/>
          </p:nvSpPr>
          <p:spPr>
            <a:xfrm>
              <a:off x="47473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9682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8326" y="2359591"/>
              <a:ext cx="2718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Registrar change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8517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77161" y="2785404"/>
              <a:ext cx="28369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Registrant change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8517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77161" y="3233632"/>
              <a:ext cx="3004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Authorize waiver of safeguard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097" y="2330760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221980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85441" y="38922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94493" y="3827195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94493" y="4233884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Authenticate to </a:t>
              </a:r>
              <a:r>
                <a:rPr lang="en-US" sz="16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723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94493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4652" y="1823512"/>
              <a:ext cx="2809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Registrant </a:t>
              </a:r>
              <a:br>
                <a:rPr lang="en-US" dirty="0" smtClean="0">
                  <a:solidFill>
                    <a:schemeClr val="accent2"/>
                  </a:solidFill>
                </a:rPr>
              </a:br>
              <a:r>
                <a:rPr lang="en-US" dirty="0" smtClean="0">
                  <a:solidFill>
                    <a:schemeClr val="accent2"/>
                  </a:solidFill>
                </a:rPr>
                <a:t>(at registrar of record)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85441" y="4315819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21980" y="870999"/>
            <a:ext cx="86102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</a:t>
            </a:r>
            <a:r>
              <a:rPr lang="en-US" dirty="0" smtClean="0"/>
              <a:t>falls under current IRTP policy.  </a:t>
            </a:r>
            <a:r>
              <a:rPr lang="en-US" dirty="0" smtClean="0"/>
              <a:t>Mike </a:t>
            </a:r>
            <a:r>
              <a:rPr lang="en-US" dirty="0" smtClean="0"/>
              <a:t>wants to move his domain from one registrar to </a:t>
            </a:r>
            <a:r>
              <a:rPr lang="en-US" dirty="0" smtClean="0"/>
              <a:t>another.  </a:t>
            </a:r>
            <a:r>
              <a:rPr lang="en-US" dirty="0" smtClean="0"/>
              <a:t>No other parties involved.  Because the Registrant hasn’t changed, Registrant info must remain the same and the “waive safeguard” option is not needed or presented.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3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47473" y="1823512"/>
            <a:ext cx="4292858" cy="3518861"/>
            <a:chOff x="4803890" y="1823512"/>
            <a:chExt cx="4292858" cy="3518861"/>
          </a:xfrm>
        </p:grpSpPr>
        <p:sp>
          <p:nvSpPr>
            <p:cNvPr id="25" name="Rounded Rectangle 24"/>
            <p:cNvSpPr/>
            <p:nvPr/>
          </p:nvSpPr>
          <p:spPr>
            <a:xfrm>
              <a:off x="4803890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6099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44934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44934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55501" y="2757683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4978397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4945140" y="43158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50910" y="3827195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945140" y="3909130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150910" y="4233884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Authenticate to </a:t>
              </a:r>
              <a:r>
                <a:rPr lang="en-US" sz="1600" dirty="0" err="1" smtClean="0"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945140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50910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14571" y="1823512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New registrant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44743" y="2359591"/>
              <a:ext cx="28206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Registrar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33578" y="2785404"/>
              <a:ext cx="2941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Registrant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33578" y="3233632"/>
              <a:ext cx="2781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Request to waive safeguard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509400" y="250169"/>
            <a:ext cx="417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CASE 2:  Change Registrant</a:t>
            </a:r>
            <a:endParaRPr lang="en-US" sz="28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4809104" y="1826563"/>
            <a:ext cx="4292858" cy="3518861"/>
            <a:chOff x="47473" y="1823512"/>
            <a:chExt cx="4292858" cy="3518861"/>
          </a:xfrm>
        </p:grpSpPr>
        <p:sp>
          <p:nvSpPr>
            <p:cNvPr id="4" name="Rounded Rectangle 3"/>
            <p:cNvSpPr/>
            <p:nvPr/>
          </p:nvSpPr>
          <p:spPr>
            <a:xfrm>
              <a:off x="47473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9682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8517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8517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9084" y="2757683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221980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88723" y="4298908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94493" y="3827195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85441" y="3892219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94493" y="4233884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Authenticate to </a:t>
              </a:r>
              <a:r>
                <a:rPr lang="en-US" sz="1600" dirty="0" err="1" smtClean="0"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723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94493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58154" y="1823512"/>
              <a:ext cx="1869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Current registrant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88326" y="2359591"/>
              <a:ext cx="2718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Registrar change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77161" y="2785404"/>
              <a:ext cx="28369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Registrant change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77161" y="3233632"/>
              <a:ext cx="3004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Authorize waiver of safeguard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13596" y="861402"/>
            <a:ext cx="7988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Mary (a business owner) wants to buy a domain from Mike for use in her business.  She and Mike are using the same registrar.  Because she plans to use the name for a long time, and wants to protect it from hijacking, she leaves the safeguard in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85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7473" y="1823512"/>
            <a:ext cx="4292858" cy="3518861"/>
            <a:chOff x="4803890" y="1823512"/>
            <a:chExt cx="4292858" cy="3518861"/>
          </a:xfrm>
        </p:grpSpPr>
        <p:sp>
          <p:nvSpPr>
            <p:cNvPr id="25" name="Rounded Rectangle 24"/>
            <p:cNvSpPr/>
            <p:nvPr/>
          </p:nvSpPr>
          <p:spPr>
            <a:xfrm>
              <a:off x="4803890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6099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244934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44934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4978397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150910" y="3827195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150910" y="4233884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945140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150910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014571" y="1823512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New registrant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147763" y="2759032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57384" y="2340347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930693" y="38922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941858" y="4298908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44743" y="2359591"/>
              <a:ext cx="30457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Registrant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33578" y="2785404"/>
              <a:ext cx="2929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Request to change Registrar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33578" y="3233632"/>
              <a:ext cx="2781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Request to waive safeguard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415369" y="250169"/>
            <a:ext cx="6365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CASE 3:  Change Registrant AND Registrar</a:t>
            </a:r>
            <a:endParaRPr lang="en-US" sz="28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4807638" y="1823512"/>
            <a:ext cx="4292858" cy="3518861"/>
            <a:chOff x="47473" y="1823512"/>
            <a:chExt cx="4292858" cy="3518861"/>
          </a:xfrm>
        </p:grpSpPr>
        <p:sp>
          <p:nvSpPr>
            <p:cNvPr id="4" name="Rounded Rectangle 3"/>
            <p:cNvSpPr/>
            <p:nvPr/>
          </p:nvSpPr>
          <p:spPr>
            <a:xfrm>
              <a:off x="47473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9682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8517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8517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8476" y="2757789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221980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68845" y="4298908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94493" y="3827195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94493" y="4233884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Authenticate to </a:t>
              </a:r>
              <a:r>
                <a:rPr lang="en-US" sz="1600" dirty="0" err="1" smtClean="0"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latin typeface="+mj-lt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723" y="4727773"/>
              <a:ext cx="1205770" cy="2566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94493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7F7F7F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7F7F7F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7F7F7F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58154" y="1823512"/>
              <a:ext cx="1869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Current registrant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8097" y="2339104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74276" y="38922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88326" y="2359591"/>
              <a:ext cx="28369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Registrant change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7161" y="2785404"/>
              <a:ext cx="2718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Registrar change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77161" y="3233632"/>
              <a:ext cx="3004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Authorize waiver of safeguard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13595" y="861402"/>
            <a:ext cx="8382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Ann (an individual) wants to buy a domain from Mike for use for her blog.  She and Mike are NOT using the same registrar.  Because she plans to use the name for a long time, and wants to protect it from hijacking, she leaves the safeguard in place.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9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47473" y="1880753"/>
            <a:ext cx="4291173" cy="346387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99682" y="2488785"/>
            <a:ext cx="125079" cy="1154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88517" y="2914598"/>
            <a:ext cx="125079" cy="1154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8517" y="3362826"/>
            <a:ext cx="125079" cy="1154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221980" y="3747401"/>
            <a:ext cx="34912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394493" y="3829454"/>
            <a:ext cx="2552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Authenticate to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Δ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 Registrant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94493" y="4236143"/>
            <a:ext cx="2447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Authenticate to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Δ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 Registrar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94493" y="4665008"/>
            <a:ext cx="2945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Authenticate to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Waive Safeguard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58154" y="1825771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New registrant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91346" y="2761291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Zapf Dingbats"/>
                <a:ea typeface="Zapf Dingbats"/>
                <a:cs typeface="Zapf Dingbats"/>
              </a:rPr>
              <a:t>✔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00967" y="234260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Zapf Dingbats"/>
                <a:ea typeface="Zapf Dingbats"/>
                <a:cs typeface="Zapf Dingbats"/>
              </a:rPr>
              <a:t>✔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4276" y="3894478"/>
            <a:ext cx="1205770" cy="256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85441" y="4301167"/>
            <a:ext cx="1205770" cy="256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87311" y="3217326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Zapf Dingbats"/>
                <a:ea typeface="Zapf Dingbats"/>
                <a:cs typeface="Zapf Dingbats"/>
              </a:rPr>
              <a:t>✔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85441" y="4777400"/>
            <a:ext cx="1205770" cy="256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88326" y="2361850"/>
            <a:ext cx="304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to change Registrant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77161" y="2787663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 to change Registrar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77161" y="3235891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Request to waive safeguard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3595" y="0"/>
            <a:ext cx="7792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CASE 4:  Change Registrant and Registrar and Waive Safeguard</a:t>
            </a:r>
            <a:endParaRPr lang="en-US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190042" y="5583860"/>
            <a:ext cx="6731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Note: Authentication to </a:t>
            </a:r>
            <a:r>
              <a:rPr lang="en-US" b="1" dirty="0" smtClean="0"/>
              <a:t>waive the safeguard</a:t>
            </a:r>
            <a:r>
              <a:rPr lang="en-US" dirty="0" smtClean="0"/>
              <a:t> would need to be very rigorous (preferably out of band, using information that is hard for hijackers to acquire) and agreed to by both parties.  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805952" y="1827227"/>
            <a:ext cx="4292858" cy="3518861"/>
            <a:chOff x="47473" y="1823512"/>
            <a:chExt cx="4292858" cy="3518861"/>
          </a:xfrm>
        </p:grpSpPr>
        <p:sp>
          <p:nvSpPr>
            <p:cNvPr id="4" name="Rounded Rectangle 3"/>
            <p:cNvSpPr/>
            <p:nvPr/>
          </p:nvSpPr>
          <p:spPr>
            <a:xfrm>
              <a:off x="47473" y="1878494"/>
              <a:ext cx="4291173" cy="3463879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9682" y="2486526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88517" y="2912339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8517" y="3360567"/>
              <a:ext cx="125079" cy="1154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8476" y="2757789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221980" y="3745142"/>
              <a:ext cx="34912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168845" y="4298908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94493" y="3827195"/>
              <a:ext cx="2552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Registrant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94493" y="4233884"/>
              <a:ext cx="24472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err="1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Δ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 Registrar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94493" y="4662749"/>
              <a:ext cx="29458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Authenticate to </a:t>
              </a:r>
              <a:r>
                <a:rPr lang="en-US" sz="1600" dirty="0" smtClean="0">
                  <a:solidFill>
                    <a:srgbClr val="000000"/>
                  </a:solidFill>
                  <a:latin typeface="+mj-lt"/>
                  <a:ea typeface="Lucida Grande"/>
                  <a:cs typeface="Lucida Grande"/>
                </a:rPr>
                <a:t>Waive Safeguard</a:t>
              </a:r>
              <a:endParaRPr lang="en-US" sz="160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58154" y="1823512"/>
              <a:ext cx="1869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Current registrant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08097" y="2339104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74276" y="3892219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97839" y="3204767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Zapf Dingbats"/>
                  <a:ea typeface="Zapf Dingbats"/>
                  <a:cs typeface="Zapf Dingbats"/>
                </a:rPr>
                <a:t>✔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68845" y="4775462"/>
              <a:ext cx="1205770" cy="25661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88326" y="2359591"/>
              <a:ext cx="28369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Registrant change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77161" y="2785404"/>
              <a:ext cx="2718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Authorize Registrar change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77161" y="3233632"/>
              <a:ext cx="3004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Authorize waiver of safeguard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13595" y="861402"/>
            <a:ext cx="8382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Susan (a domain investor) wants to buy a domain asset from Mike.  She and Mike are NOT using the same registrar.  Because she wants the flexibility to sell the name, and has sophisticated anti-hijacking of her own, she waives the safeguard.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90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680</Words>
  <Application>Microsoft Macintosh PowerPoint</Application>
  <PresentationFormat>On-screen Show (4:3)</PresentationFormat>
  <Paragraphs>106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O'Connor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O'Connor</dc:creator>
  <cp:lastModifiedBy>Mike O'Connor</cp:lastModifiedBy>
  <cp:revision>132</cp:revision>
  <dcterms:created xsi:type="dcterms:W3CDTF">2012-07-31T16:08:23Z</dcterms:created>
  <dcterms:modified xsi:type="dcterms:W3CDTF">2012-08-28T15:36:08Z</dcterms:modified>
</cp:coreProperties>
</file>