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D0B8-44B9-48F8-A1D0-E0F8493A54FD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3294D-77A0-4835-B439-78A93B0CC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D0B8-44B9-48F8-A1D0-E0F8493A54FD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3294D-77A0-4835-B439-78A93B0CC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D0B8-44B9-48F8-A1D0-E0F8493A54FD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3294D-77A0-4835-B439-78A93B0CC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D0B8-44B9-48F8-A1D0-E0F8493A54FD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3294D-77A0-4835-B439-78A93B0CC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D0B8-44B9-48F8-A1D0-E0F8493A54FD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3294D-77A0-4835-B439-78A93B0CC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D0B8-44B9-48F8-A1D0-E0F8493A54FD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3294D-77A0-4835-B439-78A93B0CC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D0B8-44B9-48F8-A1D0-E0F8493A54FD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3294D-77A0-4835-B439-78A93B0CC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D0B8-44B9-48F8-A1D0-E0F8493A54FD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3294D-77A0-4835-B439-78A93B0CC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D0B8-44B9-48F8-A1D0-E0F8493A54FD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3294D-77A0-4835-B439-78A93B0CC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D0B8-44B9-48F8-A1D0-E0F8493A54FD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3294D-77A0-4835-B439-78A93B0CC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D0B8-44B9-48F8-A1D0-E0F8493A54FD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3294D-77A0-4835-B439-78A93B0CC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8D0B8-44B9-48F8-A1D0-E0F8493A54FD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3294D-77A0-4835-B439-78A93B0CC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2438400"/>
            <a:ext cx="2286000" cy="1295400"/>
          </a:xfrm>
          <a:solidFill>
            <a:schemeClr val="accent1"/>
          </a:solidFill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GNSO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Website architecture 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410200" y="1676400"/>
            <a:ext cx="15240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3" idx="3"/>
          </p:cNvCxnSpPr>
          <p:nvPr/>
        </p:nvCxnSpPr>
        <p:spPr>
          <a:xfrm flipV="1">
            <a:off x="5410200" y="3048000"/>
            <a:ext cx="18288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410200" y="3733800"/>
            <a:ext cx="19812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4495800" y="3962400"/>
            <a:ext cx="167640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743200" y="4419600"/>
            <a:ext cx="1752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 flipV="1">
            <a:off x="1219200" y="3733800"/>
            <a:ext cx="190500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3" idx="1"/>
          </p:cNvCxnSpPr>
          <p:nvPr/>
        </p:nvCxnSpPr>
        <p:spPr>
          <a:xfrm rot="10800000" flipV="1">
            <a:off x="1752600" y="3086100"/>
            <a:ext cx="13716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1676400" y="1447800"/>
            <a:ext cx="14478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V="1">
            <a:off x="3009900" y="1866900"/>
            <a:ext cx="1066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4038600" y="19050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3" idx="2"/>
          </p:cNvCxnSpPr>
          <p:nvPr/>
        </p:nvCxnSpPr>
        <p:spPr>
          <a:xfrm rot="16200000" flipH="1">
            <a:off x="3657600" y="4343400"/>
            <a:ext cx="16764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85800" y="1066800"/>
            <a:ext cx="11430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MeetUp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239000" y="2743200"/>
            <a:ext cx="1524000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</a:t>
            </a:r>
            <a:r>
              <a:rPr lang="en-US" sz="2400" dirty="0" err="1" smtClean="0"/>
              <a:t>lideShare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609600" y="2971800"/>
            <a:ext cx="114300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Flickr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267200" y="5410200"/>
            <a:ext cx="12954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F</a:t>
            </a:r>
            <a:r>
              <a:rPr lang="en-US" dirty="0" err="1" smtClean="0"/>
              <a:t>riendField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791200" y="5410200"/>
            <a:ext cx="1447800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MySpace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609600"/>
            <a:ext cx="1852612" cy="797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762000"/>
            <a:ext cx="1528762" cy="615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5486400"/>
            <a:ext cx="18097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4648200"/>
            <a:ext cx="823912" cy="870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0" y="1143000"/>
            <a:ext cx="20002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91400" y="4038600"/>
            <a:ext cx="1533525" cy="576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Vanda Scartezini</dc:creator>
  <cp:lastModifiedBy>Vanda Scartezini</cp:lastModifiedBy>
  <cp:revision>4</cp:revision>
  <dcterms:created xsi:type="dcterms:W3CDTF">2009-08-16T19:46:09Z</dcterms:created>
  <dcterms:modified xsi:type="dcterms:W3CDTF">2009-08-16T20:12:38Z</dcterms:modified>
</cp:coreProperties>
</file>