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3"/>
  </p:notesMasterIdLst>
  <p:handoutMasterIdLst>
    <p:handoutMasterId r:id="rId14"/>
  </p:handoutMasterIdLst>
  <p:sldIdLst>
    <p:sldId id="259" r:id="rId2"/>
    <p:sldId id="290" r:id="rId3"/>
    <p:sldId id="291" r:id="rId4"/>
    <p:sldId id="292" r:id="rId5"/>
    <p:sldId id="307" r:id="rId6"/>
    <p:sldId id="294" r:id="rId7"/>
    <p:sldId id="295" r:id="rId8"/>
    <p:sldId id="301" r:id="rId9"/>
    <p:sldId id="305" r:id="rId10"/>
    <p:sldId id="309" r:id="rId11"/>
    <p:sldId id="306" r:id="rId12"/>
  </p:sldIdLst>
  <p:sldSz cx="9144000" cy="6858000" type="screen4x3"/>
  <p:notesSz cx="6797675" cy="9926638"/>
  <p:defaultTextStyle>
    <a:defPPr>
      <a:defRPr lang="en-US"/>
    </a:defPPr>
    <a:lvl1pPr algn="l" rtl="0" fontAlgn="base">
      <a:spcBef>
        <a:spcPct val="0"/>
      </a:spcBef>
      <a:spcAft>
        <a:spcPct val="0"/>
      </a:spcAft>
      <a:defRPr sz="2200" kern="1200">
        <a:solidFill>
          <a:schemeClr val="bg1"/>
        </a:solidFill>
        <a:latin typeface="Arial Narrow" pitchFamily="34" charset="0"/>
        <a:ea typeface="+mn-ea"/>
        <a:cs typeface="+mn-cs"/>
      </a:defRPr>
    </a:lvl1pPr>
    <a:lvl2pPr marL="457200" algn="l" rtl="0" fontAlgn="base">
      <a:spcBef>
        <a:spcPct val="0"/>
      </a:spcBef>
      <a:spcAft>
        <a:spcPct val="0"/>
      </a:spcAft>
      <a:defRPr sz="2200" kern="1200">
        <a:solidFill>
          <a:schemeClr val="bg1"/>
        </a:solidFill>
        <a:latin typeface="Arial Narrow" pitchFamily="34" charset="0"/>
        <a:ea typeface="+mn-ea"/>
        <a:cs typeface="+mn-cs"/>
      </a:defRPr>
    </a:lvl2pPr>
    <a:lvl3pPr marL="914400" algn="l" rtl="0" fontAlgn="base">
      <a:spcBef>
        <a:spcPct val="0"/>
      </a:spcBef>
      <a:spcAft>
        <a:spcPct val="0"/>
      </a:spcAft>
      <a:defRPr sz="2200" kern="1200">
        <a:solidFill>
          <a:schemeClr val="bg1"/>
        </a:solidFill>
        <a:latin typeface="Arial Narrow" pitchFamily="34" charset="0"/>
        <a:ea typeface="+mn-ea"/>
        <a:cs typeface="+mn-cs"/>
      </a:defRPr>
    </a:lvl3pPr>
    <a:lvl4pPr marL="1371600" algn="l" rtl="0" fontAlgn="base">
      <a:spcBef>
        <a:spcPct val="0"/>
      </a:spcBef>
      <a:spcAft>
        <a:spcPct val="0"/>
      </a:spcAft>
      <a:defRPr sz="2200" kern="1200">
        <a:solidFill>
          <a:schemeClr val="bg1"/>
        </a:solidFill>
        <a:latin typeface="Arial Narrow" pitchFamily="34" charset="0"/>
        <a:ea typeface="+mn-ea"/>
        <a:cs typeface="+mn-cs"/>
      </a:defRPr>
    </a:lvl4pPr>
    <a:lvl5pPr marL="1828800" algn="l" rtl="0" fontAlgn="base">
      <a:spcBef>
        <a:spcPct val="0"/>
      </a:spcBef>
      <a:spcAft>
        <a:spcPct val="0"/>
      </a:spcAft>
      <a:defRPr sz="2200" kern="1200">
        <a:solidFill>
          <a:schemeClr val="bg1"/>
        </a:solidFill>
        <a:latin typeface="Arial Narrow" pitchFamily="34" charset="0"/>
        <a:ea typeface="+mn-ea"/>
        <a:cs typeface="+mn-cs"/>
      </a:defRPr>
    </a:lvl5pPr>
    <a:lvl6pPr marL="2286000" algn="l" defTabSz="914400" rtl="0" eaLnBrk="1" latinLnBrk="0" hangingPunct="1">
      <a:defRPr sz="2200" kern="1200">
        <a:solidFill>
          <a:schemeClr val="bg1"/>
        </a:solidFill>
        <a:latin typeface="Arial Narrow" pitchFamily="34" charset="0"/>
        <a:ea typeface="+mn-ea"/>
        <a:cs typeface="+mn-cs"/>
      </a:defRPr>
    </a:lvl6pPr>
    <a:lvl7pPr marL="2743200" algn="l" defTabSz="914400" rtl="0" eaLnBrk="1" latinLnBrk="0" hangingPunct="1">
      <a:defRPr sz="2200" kern="1200">
        <a:solidFill>
          <a:schemeClr val="bg1"/>
        </a:solidFill>
        <a:latin typeface="Arial Narrow" pitchFamily="34" charset="0"/>
        <a:ea typeface="+mn-ea"/>
        <a:cs typeface="+mn-cs"/>
      </a:defRPr>
    </a:lvl7pPr>
    <a:lvl8pPr marL="3200400" algn="l" defTabSz="914400" rtl="0" eaLnBrk="1" latinLnBrk="0" hangingPunct="1">
      <a:defRPr sz="2200" kern="1200">
        <a:solidFill>
          <a:schemeClr val="bg1"/>
        </a:solidFill>
        <a:latin typeface="Arial Narrow" pitchFamily="34" charset="0"/>
        <a:ea typeface="+mn-ea"/>
        <a:cs typeface="+mn-cs"/>
      </a:defRPr>
    </a:lvl8pPr>
    <a:lvl9pPr marL="3657600" algn="l" defTabSz="914400" rtl="0" eaLnBrk="1" latinLnBrk="0" hangingPunct="1">
      <a:defRPr sz="2200" kern="1200">
        <a:solidFill>
          <a:schemeClr val="bg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chemeClr val="tx1"/>
    </p:penClr>
  </p:showPr>
  <p:clrMru>
    <a:srgbClr val="333399"/>
    <a:srgbClr val="C0C0C0"/>
    <a:srgbClr val="CC3300"/>
    <a:srgbClr val="003399"/>
    <a:srgbClr val="336699"/>
    <a:srgbClr val="008080"/>
    <a:srgbClr val="009999"/>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561" autoAdjust="0"/>
  </p:normalViewPr>
  <p:slideViewPr>
    <p:cSldViewPr>
      <p:cViewPr varScale="1">
        <p:scale>
          <a:sx n="70" d="100"/>
          <a:sy n="70" d="100"/>
        </p:scale>
        <p:origin x="-516"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defRPr sz="1300">
                <a:solidFill>
                  <a:schemeClr val="tx1"/>
                </a:solidFill>
                <a:latin typeface="Times New Roman" pitchFamily="18" charset="0"/>
              </a:defRPr>
            </a:lvl1pPr>
          </a:lstStyle>
          <a:p>
            <a:pPr>
              <a:defRPr/>
            </a:pPr>
            <a:fld id="{311F8E14-F1B1-424C-B261-DDE4543938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defRPr sz="1300">
                <a:solidFill>
                  <a:schemeClr val="tx1"/>
                </a:solidFill>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defRPr sz="1300">
                <a:solidFill>
                  <a:schemeClr val="tx1"/>
                </a:solidFill>
                <a:latin typeface="Times New Roman" pitchFamily="18" charset="0"/>
              </a:defRPr>
            </a:lvl1pPr>
          </a:lstStyle>
          <a:p>
            <a:pPr>
              <a:defRPr/>
            </a:pPr>
            <a:fld id="{F6095C24-25DC-4278-80DC-F47F421A171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C:\Documents and Settings\terryp\Desktop\PowerPoint6.jpg"/>
          <p:cNvPicPr>
            <a:picLocks noChangeAspect="1" noChangeArrowheads="1"/>
          </p:cNvPicPr>
          <p:nvPr/>
        </p:nvPicPr>
        <p:blipFill>
          <a:blip r:embed="rId2"/>
          <a:srcRect/>
          <a:stretch>
            <a:fillRect/>
          </a:stretch>
        </p:blipFill>
        <p:spPr bwMode="auto">
          <a:xfrm>
            <a:off x="0" y="0"/>
            <a:ext cx="9190038" cy="6858000"/>
          </a:xfrm>
          <a:prstGeom prst="rect">
            <a:avLst/>
          </a:prstGeom>
          <a:noFill/>
          <a:ln w="9525">
            <a:noFill/>
            <a:miter lim="800000"/>
            <a:headEnd/>
            <a:tailEnd/>
          </a:ln>
        </p:spPr>
      </p:pic>
      <p:sp>
        <p:nvSpPr>
          <p:cNvPr id="104454" name="Rectangle 6"/>
          <p:cNvSpPr>
            <a:spLocks noGrp="1" noChangeArrowheads="1"/>
          </p:cNvSpPr>
          <p:nvPr>
            <p:ph type="ctrTitle"/>
          </p:nvPr>
        </p:nvSpPr>
        <p:spPr>
          <a:xfrm>
            <a:off x="306402" y="2680454"/>
            <a:ext cx="6408738" cy="646331"/>
          </a:xfrm>
          <a:ln algn="ctr"/>
        </p:spPr>
        <p:txBody>
          <a:bodyPr/>
          <a:lstStyle>
            <a:lvl1pPr algn="l">
              <a:defRPr sz="3600" b="1">
                <a:solidFill>
                  <a:schemeClr val="bg1"/>
                </a:solidFill>
              </a:defRPr>
            </a:lvl1pPr>
          </a:lstStyle>
          <a:p>
            <a:r>
              <a:rPr lang="en-US" smtClean="0"/>
              <a:t>Click to edit Master title style</a:t>
            </a:r>
            <a:endParaRPr lang="en-US" dirty="0"/>
          </a:p>
        </p:txBody>
      </p:sp>
      <p:sp>
        <p:nvSpPr>
          <p:cNvPr id="104455" name="Rectangle 7"/>
          <p:cNvSpPr>
            <a:spLocks noGrp="1" noChangeArrowheads="1"/>
          </p:cNvSpPr>
          <p:nvPr>
            <p:ph type="subTitle" idx="1"/>
          </p:nvPr>
        </p:nvSpPr>
        <p:spPr>
          <a:xfrm>
            <a:off x="306402" y="3571876"/>
            <a:ext cx="6408738" cy="427038"/>
          </a:xfrm>
          <a:ln algn="ctr"/>
        </p:spPr>
        <p:txBody>
          <a:bodyPr>
            <a:spAutoFit/>
          </a:bodyPr>
          <a:lstStyle>
            <a:lvl1pPr marL="0" indent="0" algn="l">
              <a:buFont typeface="Arial Narrow" pitchFamily="34" charset="0"/>
              <a:buNone/>
              <a:defRPr sz="2200"/>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C849B40-6174-4F24-BA4C-4A530DE0389E}" type="datetime3">
              <a:rPr lang="en-US"/>
              <a:pPr>
                <a:defRPr/>
              </a:pPr>
              <a:t>8 May 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B776CF-DC5E-4246-BC10-B7F588CFB6E7}"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69925"/>
            <a:ext cx="2057400" cy="5556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669925"/>
            <a:ext cx="6019800" cy="5556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ACE6B390-50A1-4549-9645-A4EF0ECFC256}" type="datetime3">
              <a:rPr lang="en-US"/>
              <a:pPr>
                <a:defRPr/>
              </a:pPr>
              <a:t>8 May 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DABBA4-5F62-45A4-93FA-51A28B4A01B5}"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450833"/>
            <a:ext cx="6624637" cy="54927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vl2pPr>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fld id="{D76A9BBF-9C81-4A89-A631-7AD1378D22FF}" type="datetime3">
              <a:rPr lang="en-US"/>
              <a:pPr>
                <a:defRPr/>
              </a:pPr>
              <a:t>8 May 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C76AA84-B47B-4A15-B903-28D74A687CC3}"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98CEA7A-79E0-4576-8970-92FD9B556CCC}" type="datetime3">
              <a:rPr lang="en-US"/>
              <a:pPr>
                <a:defRPr/>
              </a:pPr>
              <a:t>8 May 2009</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B3ABCAA-7CF1-4EBC-A724-6F513FCD93D8}"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4850" y="17002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36895342-E24A-4974-A6FF-B97FD72B9042}" type="datetime3">
              <a:rPr lang="en-US"/>
              <a:pPr>
                <a:defRPr/>
              </a:pPr>
              <a:t>8 May 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50183C4-FEC0-49D0-AD5A-28722AAFFA8B}"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162215C-33D9-42E7-B4D7-3FCBC7D3E17D}" type="datetime3">
              <a:rPr lang="en-US"/>
              <a:pPr>
                <a:defRPr/>
              </a:pPr>
              <a:t>8 May 2009</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774F21B-5943-4623-A006-B2C88FAE5DD6}" type="slidenum">
              <a:rPr lang="en-US"/>
              <a:pPr>
                <a:defRPr/>
              </a:pPr>
              <a:t>‹#›</a:t>
            </a:fld>
            <a:endParaRPr lang="en-US"/>
          </a:p>
        </p:txBody>
      </p:sp>
      <p:sp>
        <p:nvSpPr>
          <p:cNvPr id="9"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A656F8E0-88AD-496E-BB97-0F750F716911}" type="datetime3">
              <a:rPr lang="en-US"/>
              <a:pPr>
                <a:defRPr/>
              </a:pPr>
              <a:t>8 May 2009</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EA21642-D4B8-45DD-B826-C377911EDF81}" type="slidenum">
              <a:rPr lang="en-US"/>
              <a:pPr>
                <a:defRPr/>
              </a:pPr>
              <a:t>‹#›</a:t>
            </a:fld>
            <a:endParaRPr lang="en-US"/>
          </a:p>
        </p:txBody>
      </p:sp>
      <p:sp>
        <p:nvSpPr>
          <p:cNvPr id="5"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B871304-94F7-4904-8CAF-8103F1BA0E4F}" type="datetime3">
              <a:rPr lang="en-US"/>
              <a:pPr>
                <a:defRPr/>
              </a:pPr>
              <a:t>8 May 2009</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1EA1EB0-EAFB-4FC1-A5C0-9F7A9BFBB918}" type="slidenum">
              <a:rPr lang="en-US"/>
              <a:pPr>
                <a:defRPr/>
              </a:pPr>
              <a:t>‹#›</a:t>
            </a:fld>
            <a:endParaRPr lang="en-US"/>
          </a:p>
        </p:txBody>
      </p:sp>
      <p:sp>
        <p:nvSpPr>
          <p:cNvPr id="4"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8E2B394-EFC4-4B63-B5DE-9F42E2981C5D}" type="datetime3">
              <a:rPr lang="en-US"/>
              <a:pPr>
                <a:defRPr/>
              </a:pPr>
              <a:t>8 May 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A8B0BDA-9A63-44F7-90E2-86D295C17B98}"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D37047A-5E53-420E-B8E1-D41346134077}" type="datetime3">
              <a:rPr lang="en-US"/>
              <a:pPr>
                <a:defRPr/>
              </a:pPr>
              <a:t>8 May 2009</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E2CBB59-DA15-4295-877A-20ADE000E849}" type="slidenum">
              <a:rPr lang="en-US"/>
              <a:pPr>
                <a:defRPr/>
              </a:pPr>
              <a:t>‹#›</a:t>
            </a:fld>
            <a:endParaRPr lang="en-US"/>
          </a:p>
        </p:txBody>
      </p:sp>
      <p:sp>
        <p:nvSpPr>
          <p:cNvPr id="7" name="Rectangle 7"/>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432" name="Rectangle 8"/>
          <p:cNvSpPr>
            <a:spLocks noChangeArrowheads="1"/>
          </p:cNvSpPr>
          <p:nvPr/>
        </p:nvSpPr>
        <p:spPr bwMode="auto">
          <a:xfrm>
            <a:off x="0" y="1000125"/>
            <a:ext cx="9144000" cy="74613"/>
          </a:xfrm>
          <a:prstGeom prst="rect">
            <a:avLst/>
          </a:prstGeom>
          <a:solidFill>
            <a:schemeClr val="accent1">
              <a:lumMod val="40000"/>
              <a:lumOff val="60000"/>
            </a:schemeClr>
          </a:solidFill>
          <a:ln w="9525">
            <a:noFill/>
            <a:miter lim="800000"/>
            <a:headEnd/>
            <a:tailEnd/>
          </a:ln>
          <a:effectLst/>
        </p:spPr>
        <p:txBody>
          <a:bodyPr wrap="none" anchor="ctr"/>
          <a:lstStyle/>
          <a:p>
            <a:pPr>
              <a:spcBef>
                <a:spcPct val="50000"/>
              </a:spcBef>
              <a:defRPr/>
            </a:pPr>
            <a:endParaRPr lang="en-US"/>
          </a:p>
        </p:txBody>
      </p:sp>
      <p:sp>
        <p:nvSpPr>
          <p:cNvPr id="103426" name="Rectangle 2"/>
          <p:cNvSpPr>
            <a:spLocks noGrp="1" noChangeArrowheads="1"/>
          </p:cNvSpPr>
          <p:nvPr>
            <p:ph type="dt" sz="half" idx="2"/>
          </p:nvPr>
        </p:nvSpPr>
        <p:spPr bwMode="auto">
          <a:xfrm>
            <a:off x="304800" y="6411913"/>
            <a:ext cx="1905000" cy="396875"/>
          </a:xfrm>
          <a:prstGeom prst="rect">
            <a:avLst/>
          </a:prstGeom>
          <a:noFill/>
          <a:ln w="9525">
            <a:noFill/>
            <a:miter lim="800000"/>
            <a:headEnd/>
            <a:tailEnd/>
          </a:ln>
        </p:spPr>
        <p:txBody>
          <a:bodyPr vert="horz" wrap="square" lIns="92075" tIns="46037" rIns="92075" bIns="46037" numCol="1" anchor="b" anchorCtr="0" compatLnSpc="1">
            <a:prstTxWarp prst="textNoShape">
              <a:avLst/>
            </a:prstTxWarp>
          </a:bodyPr>
          <a:lstStyle>
            <a:lvl1pPr>
              <a:spcBef>
                <a:spcPct val="0"/>
              </a:spcBef>
              <a:defRPr sz="800"/>
            </a:lvl1pPr>
          </a:lstStyle>
          <a:p>
            <a:pPr>
              <a:defRPr/>
            </a:pPr>
            <a:fld id="{B3099638-0C08-407E-9988-BD8A1C522B7C}" type="datetime3">
              <a:rPr lang="en-US"/>
              <a:pPr>
                <a:defRPr/>
              </a:pPr>
              <a:t>8 May 2009</a:t>
            </a:fld>
            <a:endParaRPr lang="en-US"/>
          </a:p>
        </p:txBody>
      </p:sp>
      <p:sp>
        <p:nvSpPr>
          <p:cNvPr id="103427" name="Rectangle 3"/>
          <p:cNvSpPr>
            <a:spLocks noGrp="1" noChangeArrowheads="1"/>
          </p:cNvSpPr>
          <p:nvPr>
            <p:ph type="sldNum" sz="quarter" idx="4"/>
          </p:nvPr>
        </p:nvSpPr>
        <p:spPr bwMode="auto">
          <a:xfrm>
            <a:off x="7019925" y="6411913"/>
            <a:ext cx="1905000" cy="396875"/>
          </a:xfrm>
          <a:prstGeom prst="rect">
            <a:avLst/>
          </a:prstGeom>
          <a:noFill/>
          <a:ln w="9525">
            <a:noFill/>
            <a:miter lim="800000"/>
            <a:headEnd/>
            <a:tailEnd/>
          </a:ln>
        </p:spPr>
        <p:txBody>
          <a:bodyPr vert="horz" wrap="none" lIns="92075" tIns="46037" rIns="92075" bIns="46037" numCol="1" anchor="b" anchorCtr="0" compatLnSpc="1">
            <a:prstTxWarp prst="textNoShape">
              <a:avLst/>
            </a:prstTxWarp>
          </a:bodyPr>
          <a:lstStyle>
            <a:lvl1pPr algn="r">
              <a:spcBef>
                <a:spcPct val="0"/>
              </a:spcBef>
              <a:defRPr sz="800"/>
            </a:lvl1pPr>
          </a:lstStyle>
          <a:p>
            <a:pPr>
              <a:defRPr/>
            </a:pPr>
            <a:fld id="{612A4A31-0CDE-40D1-9A78-B488161AF6DD}" type="slidenum">
              <a:rPr lang="en-US"/>
              <a:pPr>
                <a:defRPr/>
              </a:pPr>
              <a:t>‹#›</a:t>
            </a:fld>
            <a:endParaRPr lang="en-US"/>
          </a:p>
        </p:txBody>
      </p:sp>
      <p:sp>
        <p:nvSpPr>
          <p:cNvPr id="103431" name="Rectangle 7"/>
          <p:cNvSpPr>
            <a:spLocks noGrp="1" noChangeArrowheads="1"/>
          </p:cNvSpPr>
          <p:nvPr>
            <p:ph type="ftr" sz="quarter" idx="3"/>
          </p:nvPr>
        </p:nvSpPr>
        <p:spPr bwMode="auto">
          <a:xfrm>
            <a:off x="3124200" y="6410325"/>
            <a:ext cx="2895600" cy="395288"/>
          </a:xfrm>
          <a:prstGeom prst="rect">
            <a:avLst/>
          </a:prstGeom>
          <a:noFill/>
          <a:ln w="9525" algn="ctr">
            <a:noFill/>
            <a:miter lim="800000"/>
            <a:headEnd/>
            <a:tailEnd/>
          </a:ln>
          <a:effectLst/>
        </p:spPr>
        <p:txBody>
          <a:bodyPr vert="horz" wrap="square" lIns="92075" tIns="46037" rIns="92075" bIns="46037" numCol="1" anchor="b" anchorCtr="0" compatLnSpc="1">
            <a:prstTxWarp prst="textNoShape">
              <a:avLst/>
            </a:prstTxWarp>
          </a:bodyPr>
          <a:lstStyle>
            <a:lvl1pPr algn="ctr">
              <a:spcBef>
                <a:spcPct val="0"/>
              </a:spcBef>
              <a:defRPr sz="800"/>
            </a:lvl1pPr>
          </a:lstStyle>
          <a:p>
            <a:pPr>
              <a:defRPr/>
            </a:pPr>
            <a:endParaRPr lang="en-US"/>
          </a:p>
        </p:txBody>
      </p:sp>
      <p:sp>
        <p:nvSpPr>
          <p:cNvPr id="1030" name="Rectangle 9"/>
          <p:cNvSpPr>
            <a:spLocks noGrp="1" noChangeArrowheads="1"/>
          </p:cNvSpPr>
          <p:nvPr>
            <p:ph type="body" idx="1"/>
          </p:nvPr>
        </p:nvSpPr>
        <p:spPr bwMode="auto">
          <a:xfrm>
            <a:off x="323850" y="1357313"/>
            <a:ext cx="8229600" cy="486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10" descr="ppthdr.png"/>
          <p:cNvPicPr>
            <a:picLocks noChangeAspect="1"/>
          </p:cNvPicPr>
          <p:nvPr userDrawn="1"/>
        </p:nvPicPr>
        <p:blipFill>
          <a:blip r:embed="rId13"/>
          <a:srcRect/>
          <a:stretch>
            <a:fillRect/>
          </a:stretch>
        </p:blipFill>
        <p:spPr bwMode="auto">
          <a:xfrm>
            <a:off x="0" y="0"/>
            <a:ext cx="9144000" cy="1057275"/>
          </a:xfrm>
          <a:prstGeom prst="rect">
            <a:avLst/>
          </a:prstGeom>
          <a:noFill/>
          <a:ln w="9525">
            <a:noFill/>
            <a:miter lim="800000"/>
            <a:headEnd/>
            <a:tailEnd/>
          </a:ln>
        </p:spPr>
      </p:pic>
      <p:sp>
        <p:nvSpPr>
          <p:cNvPr id="1032" name="Rectangle 5"/>
          <p:cNvSpPr>
            <a:spLocks noGrp="1" noChangeArrowheads="1"/>
          </p:cNvSpPr>
          <p:nvPr>
            <p:ph type="title"/>
          </p:nvPr>
        </p:nvSpPr>
        <p:spPr bwMode="auto">
          <a:xfrm>
            <a:off x="142875" y="446088"/>
            <a:ext cx="6624638" cy="554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59"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Narrow" pitchFamily="34" charset="0"/>
        </a:defRPr>
      </a:lvl2pPr>
      <a:lvl3pPr algn="l" rtl="0" eaLnBrk="0" fontAlgn="base" hangingPunct="0">
        <a:spcBef>
          <a:spcPct val="0"/>
        </a:spcBef>
        <a:spcAft>
          <a:spcPct val="0"/>
        </a:spcAft>
        <a:defRPr sz="3000">
          <a:solidFill>
            <a:schemeClr val="bg1"/>
          </a:solidFill>
          <a:latin typeface="Arial Narrow" pitchFamily="34" charset="0"/>
        </a:defRPr>
      </a:lvl3pPr>
      <a:lvl4pPr algn="l" rtl="0" eaLnBrk="0" fontAlgn="base" hangingPunct="0">
        <a:spcBef>
          <a:spcPct val="0"/>
        </a:spcBef>
        <a:spcAft>
          <a:spcPct val="0"/>
        </a:spcAft>
        <a:defRPr sz="3000">
          <a:solidFill>
            <a:schemeClr val="bg1"/>
          </a:solidFill>
          <a:latin typeface="Arial Narrow" pitchFamily="34" charset="0"/>
        </a:defRPr>
      </a:lvl4pPr>
      <a:lvl5pPr algn="l" rtl="0" eaLnBrk="0" fontAlgn="base" hangingPunct="0">
        <a:spcBef>
          <a:spcPct val="0"/>
        </a:spcBef>
        <a:spcAft>
          <a:spcPct val="0"/>
        </a:spcAft>
        <a:defRPr sz="3000">
          <a:solidFill>
            <a:schemeClr val="bg1"/>
          </a:solidFill>
          <a:latin typeface="Arial Narrow" pitchFamily="34" charset="0"/>
        </a:defRPr>
      </a:lvl5pPr>
      <a:lvl6pPr marL="457200" algn="l" rtl="0" eaLnBrk="1" fontAlgn="base" hangingPunct="1">
        <a:spcBef>
          <a:spcPct val="0"/>
        </a:spcBef>
        <a:spcAft>
          <a:spcPct val="0"/>
        </a:spcAft>
        <a:defRPr sz="3000" b="1">
          <a:solidFill>
            <a:srgbClr val="333399"/>
          </a:solidFill>
          <a:latin typeface="Arial Narrow" pitchFamily="34" charset="0"/>
        </a:defRPr>
      </a:lvl6pPr>
      <a:lvl7pPr marL="914400" algn="l" rtl="0" eaLnBrk="1" fontAlgn="base" hangingPunct="1">
        <a:spcBef>
          <a:spcPct val="0"/>
        </a:spcBef>
        <a:spcAft>
          <a:spcPct val="0"/>
        </a:spcAft>
        <a:defRPr sz="3000" b="1">
          <a:solidFill>
            <a:srgbClr val="333399"/>
          </a:solidFill>
          <a:latin typeface="Arial Narrow" pitchFamily="34" charset="0"/>
        </a:defRPr>
      </a:lvl7pPr>
      <a:lvl8pPr marL="1371600" algn="l" rtl="0" eaLnBrk="1" fontAlgn="base" hangingPunct="1">
        <a:spcBef>
          <a:spcPct val="0"/>
        </a:spcBef>
        <a:spcAft>
          <a:spcPct val="0"/>
        </a:spcAft>
        <a:defRPr sz="3000" b="1">
          <a:solidFill>
            <a:srgbClr val="333399"/>
          </a:solidFill>
          <a:latin typeface="Arial Narrow" pitchFamily="34" charset="0"/>
        </a:defRPr>
      </a:lvl8pPr>
      <a:lvl9pPr marL="1828800" algn="l" rtl="0" eaLnBrk="1" fontAlgn="base" hangingPunct="1">
        <a:spcBef>
          <a:spcPct val="0"/>
        </a:spcBef>
        <a:spcAft>
          <a:spcPct val="0"/>
        </a:spcAft>
        <a:defRPr sz="3000" b="1">
          <a:solidFill>
            <a:srgbClr val="333399"/>
          </a:solidFill>
          <a:latin typeface="Arial Narrow" pitchFamily="34" charset="0"/>
        </a:defRPr>
      </a:lvl9pPr>
    </p:titleStyle>
    <p:bodyStyle>
      <a:lvl1pPr marL="271463" indent="-271463" algn="l" rtl="0" eaLnBrk="0" fontAlgn="base" hangingPunct="0">
        <a:spcBef>
          <a:spcPct val="20000"/>
        </a:spcBef>
        <a:spcAft>
          <a:spcPct val="0"/>
        </a:spcAft>
        <a:buClr>
          <a:schemeClr val="bg1"/>
        </a:buClr>
        <a:buFont typeface="Arial" charset="0"/>
        <a:buChar char="•"/>
        <a:defRPr sz="2400">
          <a:solidFill>
            <a:schemeClr val="bg1"/>
          </a:solidFill>
          <a:latin typeface="+mn-lt"/>
          <a:ea typeface="+mn-ea"/>
          <a:cs typeface="+mn-cs"/>
        </a:defRPr>
      </a:lvl1pPr>
      <a:lvl2pPr marL="722313" indent="-271463" algn="l" rtl="0" eaLnBrk="0" fontAlgn="base" hangingPunct="0">
        <a:spcBef>
          <a:spcPct val="20000"/>
        </a:spcBef>
        <a:spcAft>
          <a:spcPct val="0"/>
        </a:spcAft>
        <a:buClr>
          <a:schemeClr val="bg1"/>
        </a:buClr>
        <a:buFont typeface="Arial" charset="0"/>
        <a:buChar char="−"/>
        <a:defRPr sz="2000">
          <a:solidFill>
            <a:srgbClr val="333399"/>
          </a:solidFill>
          <a:latin typeface="+mn-lt"/>
        </a:defRPr>
      </a:lvl2pPr>
      <a:lvl3pPr marL="1150938" indent="-249238" algn="l" rtl="0" eaLnBrk="0" fontAlgn="base" hangingPunct="0">
        <a:spcBef>
          <a:spcPct val="20000"/>
        </a:spcBef>
        <a:spcAft>
          <a:spcPct val="0"/>
        </a:spcAft>
        <a:buClr>
          <a:schemeClr val="bg1"/>
        </a:buClr>
        <a:buFont typeface="Arial Narrow" pitchFamily="34" charset="0"/>
        <a:buChar char="▪"/>
        <a:defRPr sz="1600">
          <a:solidFill>
            <a:schemeClr val="bg1"/>
          </a:solidFill>
          <a:latin typeface="+mn-lt"/>
        </a:defRPr>
      </a:lvl3pPr>
      <a:lvl4pPr marL="1558925" indent="-228600" algn="l" rtl="0" eaLnBrk="0" fontAlgn="base" hangingPunct="0">
        <a:spcBef>
          <a:spcPct val="20000"/>
        </a:spcBef>
        <a:spcAft>
          <a:spcPct val="0"/>
        </a:spcAft>
        <a:buClr>
          <a:schemeClr val="bg1"/>
        </a:buClr>
        <a:buFont typeface="Arial Narrow" pitchFamily="34" charset="0"/>
        <a:buChar char="–"/>
        <a:defRPr sz="1600">
          <a:solidFill>
            <a:schemeClr val="bg1"/>
          </a:solidFill>
          <a:latin typeface="+mn-lt"/>
        </a:defRPr>
      </a:lvl4pPr>
      <a:lvl5pPr marL="1966913" indent="-228600" algn="l" rtl="0" eaLnBrk="0" fontAlgn="base" hangingPunct="0">
        <a:spcBef>
          <a:spcPct val="20000"/>
        </a:spcBef>
        <a:spcAft>
          <a:spcPct val="0"/>
        </a:spcAft>
        <a:buClr>
          <a:schemeClr val="bg1"/>
        </a:buClr>
        <a:buFont typeface="Verdana" pitchFamily="34" charset="0"/>
        <a:buChar char="»"/>
        <a:defRPr sz="1400">
          <a:solidFill>
            <a:schemeClr val="bg1"/>
          </a:solidFill>
          <a:latin typeface="+mn-lt"/>
        </a:defRPr>
      </a:lvl5pPr>
      <a:lvl6pPr marL="2424113" indent="-228600" algn="l" rtl="0" eaLnBrk="1" fontAlgn="base" hangingPunct="1">
        <a:spcBef>
          <a:spcPct val="20000"/>
        </a:spcBef>
        <a:spcAft>
          <a:spcPct val="0"/>
        </a:spcAft>
        <a:buClr>
          <a:schemeClr val="bg1"/>
        </a:buClr>
        <a:buFont typeface="Verdana" pitchFamily="34" charset="0"/>
        <a:buChar char="»"/>
        <a:defRPr sz="1400">
          <a:solidFill>
            <a:schemeClr val="bg1"/>
          </a:solidFill>
          <a:latin typeface="+mn-lt"/>
        </a:defRPr>
      </a:lvl6pPr>
      <a:lvl7pPr marL="2881313" indent="-228600" algn="l" rtl="0" eaLnBrk="1" fontAlgn="base" hangingPunct="1">
        <a:spcBef>
          <a:spcPct val="20000"/>
        </a:spcBef>
        <a:spcAft>
          <a:spcPct val="0"/>
        </a:spcAft>
        <a:buClr>
          <a:schemeClr val="bg1"/>
        </a:buClr>
        <a:buFont typeface="Verdana" pitchFamily="34" charset="0"/>
        <a:buChar char="»"/>
        <a:defRPr sz="1400">
          <a:solidFill>
            <a:schemeClr val="bg1"/>
          </a:solidFill>
          <a:latin typeface="+mn-lt"/>
        </a:defRPr>
      </a:lvl7pPr>
      <a:lvl8pPr marL="3338513" indent="-228600" algn="l" rtl="0" eaLnBrk="1" fontAlgn="base" hangingPunct="1">
        <a:spcBef>
          <a:spcPct val="20000"/>
        </a:spcBef>
        <a:spcAft>
          <a:spcPct val="0"/>
        </a:spcAft>
        <a:buClr>
          <a:schemeClr val="bg1"/>
        </a:buClr>
        <a:buFont typeface="Verdana" pitchFamily="34" charset="0"/>
        <a:buChar char="»"/>
        <a:defRPr sz="1400">
          <a:solidFill>
            <a:schemeClr val="bg1"/>
          </a:solidFill>
          <a:latin typeface="+mn-lt"/>
        </a:defRPr>
      </a:lvl8pPr>
      <a:lvl9pPr marL="3795713" indent="-228600" algn="l" rtl="0" eaLnBrk="1" fontAlgn="base" hangingPunct="1">
        <a:spcBef>
          <a:spcPct val="20000"/>
        </a:spcBef>
        <a:spcAft>
          <a:spcPct val="0"/>
        </a:spcAft>
        <a:buClr>
          <a:schemeClr val="bg1"/>
        </a:buClr>
        <a:buFont typeface="Verdana" pitchFamily="34" charset="0"/>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e.todd@melbourneitdbs.com" TargetMode="External"/><Relationship Id="rId2" Type="http://schemas.openxmlformats.org/officeDocument/2006/relationships/hyperlink" Target="http://www.digitalbrandnew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85720" y="2285992"/>
            <a:ext cx="8643998" cy="1200329"/>
          </a:xfrm>
          <a:ln/>
        </p:spPr>
        <p:txBody>
          <a:bodyPr/>
          <a:lstStyle/>
          <a:p>
            <a:pPr eaLnBrk="1" hangingPunct="1"/>
            <a:r>
              <a:rPr lang="en-US" dirty="0" smtClean="0"/>
              <a:t>Implementation Recommendation Team (IRT) Proposal Comments</a:t>
            </a:r>
          </a:p>
        </p:txBody>
      </p:sp>
      <p:sp>
        <p:nvSpPr>
          <p:cNvPr id="3075" name="Rectangle 5"/>
          <p:cNvSpPr>
            <a:spLocks noGrp="1" noChangeArrowheads="1"/>
          </p:cNvSpPr>
          <p:nvPr>
            <p:ph type="subTitle" idx="1"/>
          </p:nvPr>
        </p:nvSpPr>
        <p:spPr>
          <a:xfrm>
            <a:off x="285720" y="3643314"/>
            <a:ext cx="6408737" cy="837152"/>
          </a:xfrm>
          <a:ln/>
        </p:spPr>
        <p:txBody>
          <a:bodyPr/>
          <a:lstStyle/>
          <a:p>
            <a:pPr eaLnBrk="1" hangingPunct="1"/>
            <a:r>
              <a:rPr lang="en-US" dirty="0" smtClean="0"/>
              <a:t>Sue Todd, Director, Product Management</a:t>
            </a:r>
          </a:p>
          <a:p>
            <a:pPr eaLnBrk="1" hangingPunct="1"/>
            <a:r>
              <a:rPr lang="en-US" dirty="0" smtClean="0"/>
              <a:t>Monday 11 May 2009, San Francisco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76888"/>
            <a:ext cx="8429652" cy="523220"/>
          </a:xfrm>
        </p:spPr>
        <p:txBody>
          <a:bodyPr/>
          <a:lstStyle/>
          <a:p>
            <a:r>
              <a:rPr lang="en-AU" sz="2800" dirty="0" smtClean="0">
                <a:latin typeface="Arial Black" pitchFamily="34" charset="0"/>
              </a:rPr>
              <a:t>6.0 Other </a:t>
            </a:r>
            <a:r>
              <a:rPr lang="en-AU" sz="2800" dirty="0" smtClean="0">
                <a:latin typeface="Arial Black" pitchFamily="34" charset="0"/>
              </a:rPr>
              <a:t>Proposals</a:t>
            </a:r>
            <a:endParaRPr lang="en-AU" sz="2800" dirty="0" smtClean="0">
              <a:latin typeface="Arial Black" pitchFamily="34" charset="0"/>
            </a:endParaRPr>
          </a:p>
        </p:txBody>
      </p:sp>
      <p:sp>
        <p:nvSpPr>
          <p:cNvPr id="10243" name="Rectangle 7"/>
          <p:cNvSpPr>
            <a:spLocks noGrp="1" noChangeArrowheads="1"/>
          </p:cNvSpPr>
          <p:nvPr>
            <p:ph type="body" idx="1"/>
          </p:nvPr>
        </p:nvSpPr>
        <p:spPr>
          <a:xfrm>
            <a:off x="214282" y="1500174"/>
            <a:ext cx="8229600" cy="4929198"/>
          </a:xfrm>
        </p:spPr>
        <p:txBody>
          <a:bodyPr/>
          <a:lstStyle/>
          <a:p>
            <a:r>
              <a:rPr lang="en-AU" dirty="0" smtClean="0"/>
              <a:t>Melbourne IT supports separate rules with respect to selecting one or more registrars for corporate brand/single registrant </a:t>
            </a:r>
            <a:r>
              <a:rPr lang="en-AU" dirty="0" err="1" smtClean="0"/>
              <a:t>gTLDs</a:t>
            </a:r>
            <a:endParaRPr lang="en-AU" dirty="0" smtClean="0"/>
          </a:p>
          <a:p>
            <a:endParaRPr lang="en-AU" dirty="0" smtClean="0"/>
          </a:p>
          <a:p>
            <a:r>
              <a:rPr lang="en-AU" dirty="0" smtClean="0"/>
              <a:t>Melbourne IT supports a fee structure that recognises IDN/ASCII equivalents of the same </a:t>
            </a:r>
            <a:r>
              <a:rPr lang="en-AU" dirty="0" smtClean="0"/>
              <a:t>string.</a:t>
            </a:r>
          </a:p>
          <a:p>
            <a:pPr lvl="1"/>
            <a:r>
              <a:rPr lang="en-AU" dirty="0" smtClean="0"/>
              <a:t>P</a:t>
            </a:r>
            <a:r>
              <a:rPr lang="en-AU" dirty="0" smtClean="0"/>
              <a:t>rovided </a:t>
            </a:r>
            <a:r>
              <a:rPr lang="en-AU" dirty="0" smtClean="0"/>
              <a:t>that each second level name is managed by the same registrant and maps to the same Internet location.</a:t>
            </a:r>
          </a:p>
          <a:p>
            <a:pPr>
              <a:buNone/>
            </a:pPr>
            <a:endParaRPr lang="en-AU" dirty="0" smtClean="0"/>
          </a:p>
          <a:p>
            <a:endParaRPr lang="en-A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1214414" y="1142984"/>
            <a:ext cx="6715172" cy="5429288"/>
          </a:xfrm>
        </p:spPr>
        <p:txBody>
          <a:bodyPr/>
          <a:lstStyle/>
          <a:p>
            <a:pPr>
              <a:lnSpc>
                <a:spcPct val="80000"/>
              </a:lnSpc>
              <a:buFont typeface="Arial" charset="0"/>
              <a:buChar char="•"/>
            </a:pPr>
            <a:endParaRPr lang="en-US" sz="3200" b="1" dirty="0" smtClean="0">
              <a:solidFill>
                <a:schemeClr val="bg1"/>
              </a:solidFill>
            </a:endParaRPr>
          </a:p>
          <a:p>
            <a:pPr>
              <a:lnSpc>
                <a:spcPct val="80000"/>
              </a:lnSpc>
              <a:buFont typeface="Arial" charset="0"/>
              <a:buChar char="•"/>
            </a:pPr>
            <a:endParaRPr lang="en-US" sz="3200" b="1" dirty="0" smtClean="0"/>
          </a:p>
          <a:p>
            <a:pPr>
              <a:lnSpc>
                <a:spcPct val="80000"/>
              </a:lnSpc>
              <a:buFont typeface="Arial" charset="0"/>
              <a:buChar char="•"/>
            </a:pPr>
            <a:r>
              <a:rPr lang="en-US" sz="3200" b="1" dirty="0" smtClean="0">
                <a:solidFill>
                  <a:schemeClr val="bg1"/>
                </a:solidFill>
              </a:rPr>
              <a:t>Digital </a:t>
            </a:r>
            <a:r>
              <a:rPr lang="en-US" sz="3200" b="1" dirty="0" smtClean="0">
                <a:solidFill>
                  <a:schemeClr val="bg1"/>
                </a:solidFill>
              </a:rPr>
              <a:t>Brand News </a:t>
            </a:r>
            <a:endParaRPr lang="en-US" sz="3200" b="1" dirty="0" smtClean="0">
              <a:solidFill>
                <a:schemeClr val="bg1"/>
              </a:solidFill>
            </a:endParaRPr>
          </a:p>
          <a:p>
            <a:pPr lvl="1">
              <a:lnSpc>
                <a:spcPct val="80000"/>
              </a:lnSpc>
            </a:pPr>
            <a:r>
              <a:rPr lang="en-US" sz="2400" dirty="0" smtClean="0"/>
              <a:t>Current information on new gTLDs maintained by Melbourne</a:t>
            </a:r>
          </a:p>
          <a:p>
            <a:pPr lvl="1">
              <a:lnSpc>
                <a:spcPct val="80000"/>
              </a:lnSpc>
            </a:pPr>
            <a:r>
              <a:rPr lang="en-US" sz="2400" dirty="0" smtClean="0">
                <a:hlinkClick r:id="rId2"/>
              </a:rPr>
              <a:t>http://www.digitalbrandnews.com</a:t>
            </a:r>
            <a:endParaRPr lang="en-US" sz="2400" dirty="0" smtClean="0"/>
          </a:p>
          <a:p>
            <a:pPr>
              <a:lnSpc>
                <a:spcPct val="80000"/>
              </a:lnSpc>
              <a:buFont typeface="Arial" charset="0"/>
              <a:buChar char="•"/>
            </a:pPr>
            <a:endParaRPr lang="en-US" sz="3200" b="1" dirty="0" smtClean="0">
              <a:solidFill>
                <a:schemeClr val="bg1"/>
              </a:solidFill>
            </a:endParaRPr>
          </a:p>
          <a:p>
            <a:pPr>
              <a:lnSpc>
                <a:spcPct val="80000"/>
              </a:lnSpc>
              <a:buFont typeface="Arial" charset="0"/>
              <a:buChar char="•"/>
            </a:pPr>
            <a:r>
              <a:rPr lang="en-US" sz="3200" b="1" dirty="0" smtClean="0"/>
              <a:t>Contact</a:t>
            </a:r>
            <a:r>
              <a:rPr lang="en-US" sz="3200" b="1" dirty="0" smtClean="0"/>
              <a:t>:</a:t>
            </a:r>
            <a:endParaRPr lang="en-US" sz="3200" b="1" dirty="0" smtClean="0"/>
          </a:p>
          <a:p>
            <a:pPr lvl="1">
              <a:lnSpc>
                <a:spcPct val="80000"/>
              </a:lnSpc>
            </a:pPr>
            <a:r>
              <a:rPr lang="en-US" sz="2400" dirty="0" err="1" smtClean="0">
                <a:hlinkClick r:id="rId3"/>
              </a:rPr>
              <a:t>Sue.todd@melbourneitdbs.com</a:t>
            </a:r>
            <a:r>
              <a:rPr lang="en-US" sz="2400" dirty="0" smtClean="0">
                <a:hlinkClick r:id="rId2"/>
              </a:rPr>
              <a:t> </a:t>
            </a:r>
          </a:p>
          <a:p>
            <a:pPr>
              <a:lnSpc>
                <a:spcPct val="80000"/>
              </a:lnSpc>
              <a:buNone/>
            </a:pPr>
            <a:endParaRPr lang="en-US" sz="2000" dirty="0" smtClean="0">
              <a:solidFill>
                <a:srgbClr val="333399"/>
              </a:solidFill>
              <a:hlinkClick r:id="rId2"/>
            </a:endParaRPr>
          </a:p>
        </p:txBody>
      </p:sp>
      <p:sp>
        <p:nvSpPr>
          <p:cNvPr id="44036" name="Title 3"/>
          <p:cNvSpPr>
            <a:spLocks noGrp="1"/>
          </p:cNvSpPr>
          <p:nvPr>
            <p:ph type="title"/>
          </p:nvPr>
        </p:nvSpPr>
        <p:spPr>
          <a:xfrm>
            <a:off x="-32" y="480996"/>
            <a:ext cx="6624638" cy="519112"/>
          </a:xfrm>
          <a:ln/>
        </p:spPr>
        <p:txBody>
          <a:bodyPr/>
          <a:lstStyle/>
          <a:p>
            <a:r>
              <a:rPr lang="en-US" sz="2800" dirty="0" smtClean="0">
                <a:latin typeface="Arial Black" pitchFamily="34" charset="0"/>
              </a:rPr>
              <a:t>Latest </a:t>
            </a:r>
            <a:r>
              <a:rPr lang="en-US" sz="2800" dirty="0" smtClean="0">
                <a:latin typeface="Arial Black" pitchFamily="34" charset="0"/>
              </a:rPr>
              <a:t>Information</a:t>
            </a:r>
            <a:endParaRPr lang="en-US" sz="28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wipe(left)">
                                      <p:cBhvr>
                                        <p:cTn id="7" dur="500"/>
                                        <p:tgtEl>
                                          <p:spTgt spid="440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wipe(left)">
                                      <p:cBhvr>
                                        <p:cTn id="12" dur="500"/>
                                        <p:tgtEl>
                                          <p:spTgt spid="440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wipe(left)">
                                      <p:cBhvr>
                                        <p:cTn id="17" dur="500"/>
                                        <p:tgtEl>
                                          <p:spTgt spid="440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035">
                                            <p:txEl>
                                              <p:pRg st="6" end="6"/>
                                            </p:txEl>
                                          </p:spTgt>
                                        </p:tgtEl>
                                        <p:attrNameLst>
                                          <p:attrName>style.visibility</p:attrName>
                                        </p:attrNameLst>
                                      </p:cBhvr>
                                      <p:to>
                                        <p:strVal val="visible"/>
                                      </p:to>
                                    </p:set>
                                    <p:animEffect transition="in" filter="wipe(left)">
                                      <p:cBhvr>
                                        <p:cTn id="22" dur="500"/>
                                        <p:tgtEl>
                                          <p:spTgt spid="440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animEffect transition="in" filter="wipe(left)">
                                      <p:cBhvr>
                                        <p:cTn id="27" dur="500"/>
                                        <p:tgtEl>
                                          <p:spTgt spid="44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76888"/>
            <a:ext cx="6624637" cy="523220"/>
          </a:xfrm>
        </p:spPr>
        <p:txBody>
          <a:bodyPr/>
          <a:lstStyle/>
          <a:p>
            <a:r>
              <a:rPr lang="en-AU" sz="2800" dirty="0" smtClean="0">
                <a:latin typeface="Arial Black" pitchFamily="34" charset="0"/>
              </a:rPr>
              <a:t>Melbourne IT </a:t>
            </a:r>
            <a:r>
              <a:rPr lang="en-AU" sz="2800" dirty="0" smtClean="0">
                <a:latin typeface="Arial Black" pitchFamily="34" charset="0"/>
              </a:rPr>
              <a:t>Experience</a:t>
            </a:r>
            <a:endParaRPr lang="en-AU" sz="2800" dirty="0" smtClean="0">
              <a:latin typeface="Arial Black" pitchFamily="34" charset="0"/>
            </a:endParaRPr>
          </a:p>
        </p:txBody>
      </p:sp>
      <p:sp>
        <p:nvSpPr>
          <p:cNvPr id="10243" name="Rectangle 7"/>
          <p:cNvSpPr>
            <a:spLocks noGrp="1" noChangeArrowheads="1"/>
          </p:cNvSpPr>
          <p:nvPr>
            <p:ph type="body" idx="1"/>
          </p:nvPr>
        </p:nvSpPr>
        <p:spPr>
          <a:xfrm>
            <a:off x="323850" y="1285881"/>
            <a:ext cx="8229600" cy="5286391"/>
          </a:xfrm>
        </p:spPr>
        <p:txBody>
          <a:bodyPr/>
          <a:lstStyle/>
          <a:p>
            <a:r>
              <a:rPr lang="en-AU" sz="2000" dirty="0" smtClean="0"/>
              <a:t>Sole administrator for .com.au in 1996</a:t>
            </a:r>
          </a:p>
          <a:p>
            <a:pPr lvl="1"/>
            <a:r>
              <a:rPr lang="en-AU" sz="1800" dirty="0" smtClean="0"/>
              <a:t>Policy rules result in few trademark infringement issues in .com.au with more than a million names registered</a:t>
            </a:r>
          </a:p>
          <a:p>
            <a:endParaRPr lang="en-AU" sz="2000" dirty="0" smtClean="0"/>
          </a:p>
          <a:p>
            <a:r>
              <a:rPr lang="en-AU" sz="2000" dirty="0" smtClean="0"/>
              <a:t>Largest </a:t>
            </a:r>
            <a:r>
              <a:rPr lang="en-AU" sz="2000" dirty="0" smtClean="0"/>
              <a:t>gTLD registrar outside of North America</a:t>
            </a:r>
          </a:p>
          <a:p>
            <a:pPr lvl="1"/>
            <a:r>
              <a:rPr lang="en-AU" sz="1800" dirty="0" smtClean="0"/>
              <a:t>Manage more than 5 million small business names</a:t>
            </a:r>
          </a:p>
          <a:p>
            <a:endParaRPr lang="en-AU" sz="2000" dirty="0" smtClean="0"/>
          </a:p>
          <a:p>
            <a:r>
              <a:rPr lang="en-AU" sz="2000" dirty="0" smtClean="0"/>
              <a:t>Significant </a:t>
            </a:r>
            <a:r>
              <a:rPr lang="en-AU" sz="2000" dirty="0" smtClean="0"/>
              <a:t>corporate domain registrar</a:t>
            </a:r>
          </a:p>
          <a:p>
            <a:pPr lvl="1"/>
            <a:r>
              <a:rPr lang="en-AU" sz="1800" dirty="0" smtClean="0"/>
              <a:t>Manage more than 500,000 corporate domains</a:t>
            </a:r>
          </a:p>
          <a:p>
            <a:endParaRPr lang="en-AU" sz="2000" dirty="0" smtClean="0"/>
          </a:p>
          <a:p>
            <a:r>
              <a:rPr lang="en-AU" sz="2000" dirty="0" smtClean="0"/>
              <a:t>Partnered </a:t>
            </a:r>
            <a:r>
              <a:rPr lang="en-AU" sz="2000" dirty="0" smtClean="0"/>
              <a:t>with Neustar in the creation of .biz</a:t>
            </a:r>
          </a:p>
          <a:p>
            <a:endParaRPr lang="en-AU" sz="2000" dirty="0" smtClean="0"/>
          </a:p>
          <a:p>
            <a:r>
              <a:rPr lang="en-AU" sz="2000" dirty="0" smtClean="0"/>
              <a:t>Want </a:t>
            </a:r>
            <a:r>
              <a:rPr lang="en-AU" sz="2000" dirty="0" smtClean="0"/>
              <a:t>to design processes that provide appropriate levels of consumer protection that can also scale to millions of second level registrations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065" y="500042"/>
            <a:ext cx="6624637" cy="523875"/>
          </a:xfrm>
        </p:spPr>
        <p:txBody>
          <a:bodyPr/>
          <a:lstStyle/>
          <a:p>
            <a:r>
              <a:rPr lang="en-AU" sz="2800" dirty="0" smtClean="0">
                <a:latin typeface="Arial Black" pitchFamily="34" charset="0"/>
              </a:rPr>
              <a:t>1.0 IP </a:t>
            </a:r>
            <a:r>
              <a:rPr lang="en-AU" sz="2800" dirty="0" smtClean="0">
                <a:latin typeface="Arial Black" pitchFamily="34" charset="0"/>
              </a:rPr>
              <a:t>Clearinghouse</a:t>
            </a:r>
          </a:p>
        </p:txBody>
      </p:sp>
      <p:sp>
        <p:nvSpPr>
          <p:cNvPr id="10243" name="Rectangle 7"/>
          <p:cNvSpPr>
            <a:spLocks noGrp="1" noChangeArrowheads="1"/>
          </p:cNvSpPr>
          <p:nvPr>
            <p:ph type="body" idx="1"/>
          </p:nvPr>
        </p:nvSpPr>
        <p:spPr>
          <a:xfrm>
            <a:off x="681040" y="1631950"/>
            <a:ext cx="7748612" cy="4868863"/>
          </a:xfrm>
        </p:spPr>
        <p:txBody>
          <a:bodyPr/>
          <a:lstStyle/>
          <a:p>
            <a:r>
              <a:rPr lang="en-AU" dirty="0" smtClean="0"/>
              <a:t>Melbourne IT supports </a:t>
            </a:r>
            <a:r>
              <a:rPr lang="en-AU" dirty="0" smtClean="0"/>
              <a:t>IRT’s recommended proposal</a:t>
            </a:r>
          </a:p>
          <a:p>
            <a:endParaRPr lang="en-AU" dirty="0" smtClean="0"/>
          </a:p>
          <a:p>
            <a:r>
              <a:rPr lang="en-AU" dirty="0" smtClean="0"/>
              <a:t>The IP Clearinghouse will likely be used by registries and registrars, if:</a:t>
            </a:r>
          </a:p>
          <a:p>
            <a:pPr lvl="1"/>
            <a:r>
              <a:rPr lang="en-AU" dirty="0" smtClean="0"/>
              <a:t>No </a:t>
            </a:r>
            <a:r>
              <a:rPr lang="en-AU" dirty="0" smtClean="0"/>
              <a:t>additional </a:t>
            </a:r>
            <a:r>
              <a:rPr lang="en-AU" dirty="0" smtClean="0"/>
              <a:t>access charges, similar to the </a:t>
            </a:r>
            <a:r>
              <a:rPr lang="en-AU" dirty="0" smtClean="0"/>
              <a:t>escrow service</a:t>
            </a:r>
          </a:p>
          <a:p>
            <a:pPr lvl="1"/>
            <a:r>
              <a:rPr lang="en-AU" dirty="0" smtClean="0"/>
              <a:t>ICANN provides </a:t>
            </a:r>
            <a:r>
              <a:rPr lang="en-AU" dirty="0" smtClean="0"/>
              <a:t>free web based public access</a:t>
            </a:r>
          </a:p>
          <a:p>
            <a:pPr lvl="1"/>
            <a:r>
              <a:rPr lang="en-AU" dirty="0" smtClean="0"/>
              <a:t>Allow automated access to ICANN accredited registries and </a:t>
            </a:r>
            <a:r>
              <a:rPr lang="en-AU" dirty="0" smtClean="0"/>
              <a:t>registrars</a:t>
            </a:r>
          </a:p>
          <a:p>
            <a:endParaRPr lang="en-AU" dirty="0" smtClean="0"/>
          </a:p>
          <a:p>
            <a:r>
              <a:rPr lang="en-AU" dirty="0" smtClean="0"/>
              <a:t>Provide access to other organizations, if:</a:t>
            </a:r>
          </a:p>
          <a:p>
            <a:pPr lvl="1"/>
            <a:r>
              <a:rPr lang="en-AU" dirty="0" smtClean="0"/>
              <a:t>They </a:t>
            </a:r>
            <a:r>
              <a:rPr lang="en-AU" dirty="0" smtClean="0"/>
              <a:t>pay an accreditation </a:t>
            </a:r>
            <a:r>
              <a:rPr lang="en-AU" dirty="0" smtClean="0"/>
              <a:t>fee.</a:t>
            </a:r>
          </a:p>
          <a:p>
            <a:pPr lvl="1"/>
            <a:r>
              <a:rPr lang="en-AU" dirty="0" smtClean="0"/>
              <a:t>C</a:t>
            </a:r>
            <a:r>
              <a:rPr lang="en-AU" dirty="0" smtClean="0"/>
              <a:t>ontract with ICANN not </a:t>
            </a:r>
            <a:r>
              <a:rPr lang="en-AU" dirty="0" smtClean="0"/>
              <a:t>to use the information for non-trademark protection purposes</a:t>
            </a:r>
          </a:p>
          <a:p>
            <a:endParaRPr lang="en-AU" dirty="0" smtClean="0"/>
          </a:p>
          <a:p>
            <a:endParaRPr lang="en-AU" dirty="0" smtClean="0"/>
          </a:p>
          <a:p>
            <a:endParaRPr lang="en-A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00042"/>
            <a:ext cx="7429521"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AU" sz="2800" dirty="0" smtClean="0">
                <a:latin typeface="Arial Black" pitchFamily="34" charset="0"/>
              </a:rPr>
              <a:t>1.1 Globally Protected Marks List</a:t>
            </a:r>
          </a:p>
        </p:txBody>
      </p:sp>
      <p:sp>
        <p:nvSpPr>
          <p:cNvPr id="10243" name="Rectangle 7"/>
          <p:cNvSpPr>
            <a:spLocks noGrp="1" noChangeArrowheads="1"/>
          </p:cNvSpPr>
          <p:nvPr>
            <p:ph type="body" idx="1"/>
          </p:nvPr>
        </p:nvSpPr>
        <p:spPr>
          <a:xfrm>
            <a:off x="357158" y="1285860"/>
            <a:ext cx="8229600" cy="5286412"/>
          </a:xfrm>
        </p:spPr>
        <p:txBody>
          <a:bodyPr/>
          <a:lstStyle/>
          <a:p>
            <a:r>
              <a:rPr lang="en-AU" dirty="0" smtClean="0"/>
              <a:t>Melbourne IT supports this list primarily for protection at the second </a:t>
            </a:r>
            <a:r>
              <a:rPr lang="en-AU" dirty="0" smtClean="0"/>
              <a:t>level</a:t>
            </a:r>
            <a:endParaRPr lang="en-AU" dirty="0" smtClean="0"/>
          </a:p>
          <a:p>
            <a:endParaRPr lang="en-AU" dirty="0" smtClean="0"/>
          </a:p>
          <a:p>
            <a:r>
              <a:rPr lang="en-AU" dirty="0" smtClean="0"/>
              <a:t>Though we do have concerns with regards to the criteria and agree with the proposals statement that the criteria should be reviewed.</a:t>
            </a:r>
          </a:p>
          <a:p>
            <a:pPr lvl="1"/>
            <a:r>
              <a:rPr lang="en-AU" dirty="0" smtClean="0"/>
              <a:t>The </a:t>
            </a:r>
            <a:r>
              <a:rPr lang="en-AU" dirty="0" smtClean="0"/>
              <a:t>bar of 200 registrations </a:t>
            </a:r>
            <a:r>
              <a:rPr lang="en-AU" dirty="0" smtClean="0"/>
              <a:t>an </a:t>
            </a:r>
            <a:r>
              <a:rPr lang="en-AU" dirty="0" smtClean="0"/>
              <a:t>90 countries seems </a:t>
            </a:r>
            <a:r>
              <a:rPr lang="en-AU" dirty="0" smtClean="0"/>
              <a:t>high</a:t>
            </a:r>
          </a:p>
          <a:p>
            <a:pPr lvl="2"/>
            <a:r>
              <a:rPr lang="en-AU" dirty="0" smtClean="0"/>
              <a:t>W</a:t>
            </a:r>
            <a:r>
              <a:rPr lang="en-AU" dirty="0" smtClean="0"/>
              <a:t>hat </a:t>
            </a:r>
            <a:r>
              <a:rPr lang="en-AU" dirty="0" smtClean="0"/>
              <a:t>was the benchmark used?</a:t>
            </a:r>
          </a:p>
          <a:p>
            <a:pPr lvl="1"/>
            <a:r>
              <a:rPr lang="en-AU" dirty="0" smtClean="0"/>
              <a:t>Concern that a single trademark registration by another party can raise the bar even higher</a:t>
            </a:r>
          </a:p>
          <a:p>
            <a:pPr lvl="2"/>
            <a:r>
              <a:rPr lang="en-AU" dirty="0" smtClean="0"/>
              <a:t>If the bar is raised higher, </a:t>
            </a:r>
            <a:r>
              <a:rPr lang="en-AU" dirty="0" smtClean="0"/>
              <a:t>then there </a:t>
            </a:r>
            <a:r>
              <a:rPr lang="en-AU" dirty="0" smtClean="0"/>
              <a:t>needs to be a minimum standard for the single trademark </a:t>
            </a:r>
            <a:r>
              <a:rPr lang="en-AU" dirty="0" smtClean="0"/>
              <a:t>registration.</a:t>
            </a:r>
          </a:p>
          <a:p>
            <a:pPr lvl="3"/>
            <a:r>
              <a:rPr lang="en-AU" dirty="0" err="1" smtClean="0"/>
              <a:t>e.g</a:t>
            </a:r>
            <a:r>
              <a:rPr lang="en-AU" dirty="0" smtClean="0"/>
              <a:t> </a:t>
            </a:r>
            <a:r>
              <a:rPr lang="en-AU" dirty="0" smtClean="0"/>
              <a:t>subject to an examining authority that required the applicant to show use of the mark.  Avoid situations as occurred during the .</a:t>
            </a:r>
            <a:r>
              <a:rPr lang="en-AU" dirty="0" err="1" smtClean="0"/>
              <a:t>eu</a:t>
            </a:r>
            <a:r>
              <a:rPr lang="en-AU" dirty="0" smtClean="0"/>
              <a:t> sunrise process</a:t>
            </a:r>
          </a:p>
          <a:p>
            <a:pPr lvl="2"/>
            <a:r>
              <a:rPr lang="en-AU" dirty="0" smtClean="0"/>
              <a:t>Note that the holder of a single trademark registration would still be able to register a second name, and could use their trademark registration as part of evidence to support their </a:t>
            </a:r>
            <a:r>
              <a:rPr lang="en-AU" dirty="0" smtClean="0"/>
              <a:t>application.</a:t>
            </a:r>
            <a:endParaRPr lang="en-A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42852"/>
            <a:ext cx="7858148" cy="954107"/>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AU" sz="2800" dirty="0" smtClean="0">
                <a:latin typeface="Arial Black" pitchFamily="34" charset="0"/>
              </a:rPr>
              <a:t>1.2 </a:t>
            </a:r>
            <a:r>
              <a:rPr lang="en-AU" sz="2800" dirty="0" smtClean="0">
                <a:latin typeface="Arial Black" pitchFamily="34" charset="0"/>
              </a:rPr>
              <a:t>Non-GPM Marks </a:t>
            </a:r>
            <a:r>
              <a:rPr lang="en-AU" sz="2800" dirty="0" smtClean="0">
                <a:latin typeface="Arial Black" pitchFamily="34" charset="0"/>
              </a:rPr>
              <a:t>and IP </a:t>
            </a:r>
            <a:r>
              <a:rPr lang="en-AU" sz="2800" dirty="0" smtClean="0">
                <a:latin typeface="Arial Black" pitchFamily="34" charset="0"/>
              </a:rPr>
              <a:t>Claims Service</a:t>
            </a:r>
            <a:endParaRPr lang="en-AU" sz="2800" dirty="0" smtClean="0">
              <a:latin typeface="Arial Black" pitchFamily="34" charset="0"/>
            </a:endParaRPr>
          </a:p>
        </p:txBody>
      </p:sp>
      <p:sp>
        <p:nvSpPr>
          <p:cNvPr id="10243" name="Rectangle 7"/>
          <p:cNvSpPr>
            <a:spLocks noGrp="1" noChangeArrowheads="1"/>
          </p:cNvSpPr>
          <p:nvPr>
            <p:ph type="body" idx="1"/>
          </p:nvPr>
        </p:nvSpPr>
        <p:spPr>
          <a:xfrm>
            <a:off x="323850" y="1631950"/>
            <a:ext cx="8229600" cy="4868863"/>
          </a:xfrm>
        </p:spPr>
        <p:txBody>
          <a:bodyPr/>
          <a:lstStyle/>
          <a:p>
            <a:r>
              <a:rPr lang="en-AU" dirty="0" smtClean="0"/>
              <a:t>The level of protection for non-GPM marks is fairly weak in the proposed IP claims </a:t>
            </a:r>
            <a:r>
              <a:rPr lang="en-AU" dirty="0" smtClean="0"/>
              <a:t>service.</a:t>
            </a:r>
          </a:p>
          <a:p>
            <a:pPr lvl="1"/>
            <a:r>
              <a:rPr lang="en-AU" dirty="0" smtClean="0"/>
              <a:t>Although </a:t>
            </a:r>
            <a:r>
              <a:rPr lang="en-AU" dirty="0" smtClean="0"/>
              <a:t>a registrant is required to warrant that they won’t </a:t>
            </a:r>
            <a:r>
              <a:rPr lang="en-AU" dirty="0" err="1" smtClean="0"/>
              <a:t>mis</a:t>
            </a:r>
            <a:r>
              <a:rPr lang="en-AU" dirty="0" smtClean="0"/>
              <a:t>-use the name, there is no requirement to authenticate the identity of the registrant.</a:t>
            </a:r>
          </a:p>
          <a:p>
            <a:endParaRPr lang="en-AU" dirty="0" smtClean="0"/>
          </a:p>
          <a:p>
            <a:r>
              <a:rPr lang="en-AU" dirty="0" smtClean="0"/>
              <a:t>Suggest the creation of </a:t>
            </a:r>
            <a:r>
              <a:rPr lang="en-AU" dirty="0" smtClean="0"/>
              <a:t>an additional </a:t>
            </a:r>
            <a:r>
              <a:rPr lang="en-AU" dirty="0" smtClean="0"/>
              <a:t>classification</a:t>
            </a:r>
          </a:p>
          <a:p>
            <a:pPr lvl="1"/>
            <a:r>
              <a:rPr lang="en-AU" dirty="0" smtClean="0"/>
              <a:t>R</a:t>
            </a:r>
            <a:r>
              <a:rPr lang="en-AU" dirty="0" smtClean="0"/>
              <a:t>egional </a:t>
            </a:r>
            <a:r>
              <a:rPr lang="en-AU" dirty="0" smtClean="0"/>
              <a:t>P</a:t>
            </a:r>
            <a:r>
              <a:rPr lang="en-AU" dirty="0" smtClean="0"/>
              <a:t>rotected </a:t>
            </a:r>
            <a:r>
              <a:rPr lang="en-AU" dirty="0" smtClean="0"/>
              <a:t>M</a:t>
            </a:r>
            <a:r>
              <a:rPr lang="en-AU" dirty="0" smtClean="0"/>
              <a:t>ark – where </a:t>
            </a:r>
            <a:r>
              <a:rPr lang="en-AU" dirty="0" smtClean="0"/>
              <a:t>trademark registration would be required in at least 10 countries, in at least 2 ICANN </a:t>
            </a:r>
            <a:r>
              <a:rPr lang="en-AU" dirty="0" smtClean="0"/>
              <a:t>regions.</a:t>
            </a:r>
          </a:p>
          <a:p>
            <a:pPr lvl="1"/>
            <a:r>
              <a:rPr lang="en-AU" dirty="0" smtClean="0"/>
              <a:t>For </a:t>
            </a:r>
            <a:r>
              <a:rPr lang="en-AU" dirty="0" smtClean="0"/>
              <a:t>names that have regional level of protection, the registration process at the second level must incorporate authentication of the registrant (e.g to extended validation website certificate level) to ensure that the warranty provided has more significance.</a:t>
            </a:r>
          </a:p>
          <a:p>
            <a:endParaRPr lang="en-AU" dirty="0" smtClean="0"/>
          </a:p>
          <a:p>
            <a:endParaRPr lang="en-AU" dirty="0" smtClean="0"/>
          </a:p>
          <a:p>
            <a:endParaRPr lang="en-A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00042"/>
            <a:ext cx="7786710"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AU" sz="2800" dirty="0" smtClean="0">
                <a:latin typeface="Arial Black" pitchFamily="34" charset="0"/>
              </a:rPr>
              <a:t>2.0 </a:t>
            </a:r>
            <a:r>
              <a:rPr lang="en-AU" sz="2800" dirty="0" smtClean="0">
                <a:latin typeface="Arial Black" pitchFamily="34" charset="0"/>
              </a:rPr>
              <a:t>Uniform Rapid Suspension System</a:t>
            </a:r>
          </a:p>
        </p:txBody>
      </p:sp>
      <p:sp>
        <p:nvSpPr>
          <p:cNvPr id="10243" name="Rectangle 7"/>
          <p:cNvSpPr>
            <a:spLocks noGrp="1" noChangeArrowheads="1"/>
          </p:cNvSpPr>
          <p:nvPr>
            <p:ph type="body" idx="1"/>
          </p:nvPr>
        </p:nvSpPr>
        <p:spPr>
          <a:xfrm>
            <a:off x="285720" y="1071546"/>
            <a:ext cx="8229600" cy="5715016"/>
          </a:xfrm>
        </p:spPr>
        <p:txBody>
          <a:bodyPr/>
          <a:lstStyle/>
          <a:p>
            <a:r>
              <a:rPr lang="en-AU" sz="2000" dirty="0" smtClean="0"/>
              <a:t>Melbourne IT supports the </a:t>
            </a:r>
            <a:r>
              <a:rPr lang="en-AU" sz="2000" dirty="0" smtClean="0"/>
              <a:t>URS and we </a:t>
            </a:r>
            <a:r>
              <a:rPr lang="en-AU" sz="2000" dirty="0" smtClean="0"/>
              <a:t>recommend :</a:t>
            </a:r>
          </a:p>
          <a:p>
            <a:pPr lvl="1"/>
            <a:r>
              <a:rPr lang="en-AU" sz="1800" dirty="0" smtClean="0"/>
              <a:t>Pre-registration should be managed as part of the IP Clearinghouse</a:t>
            </a:r>
          </a:p>
          <a:p>
            <a:pPr lvl="1"/>
            <a:r>
              <a:rPr lang="en-AU" sz="1800" dirty="0" smtClean="0"/>
              <a:t>Copies of the WHOIS complaint and offending website should be time and date stamped.</a:t>
            </a:r>
          </a:p>
          <a:p>
            <a:endParaRPr lang="en-AU" sz="2000" dirty="0" smtClean="0"/>
          </a:p>
          <a:p>
            <a:r>
              <a:rPr lang="en-AU" sz="2000" dirty="0" smtClean="0"/>
              <a:t>URS System should included automated </a:t>
            </a:r>
            <a:r>
              <a:rPr lang="en-AU" sz="2000" dirty="0" smtClean="0"/>
              <a:t>mechanisms other than email to notify a registry or registrar of URS </a:t>
            </a:r>
            <a:r>
              <a:rPr lang="en-AU" sz="2000" dirty="0" smtClean="0"/>
              <a:t>proceedings.</a:t>
            </a:r>
          </a:p>
          <a:p>
            <a:pPr lvl="1"/>
            <a:r>
              <a:rPr lang="en-AU" sz="1800" dirty="0" smtClean="0"/>
              <a:t>Email </a:t>
            </a:r>
            <a:r>
              <a:rPr lang="en-AU" sz="1800" dirty="0" smtClean="0"/>
              <a:t>doesn’t scale well.</a:t>
            </a:r>
          </a:p>
          <a:p>
            <a:pPr lvl="1"/>
            <a:r>
              <a:rPr lang="en-AU" sz="1800" dirty="0" smtClean="0"/>
              <a:t>C</a:t>
            </a:r>
            <a:r>
              <a:rPr lang="en-AU" sz="1800" dirty="0" smtClean="0"/>
              <a:t>ould </a:t>
            </a:r>
            <a:r>
              <a:rPr lang="en-AU" sz="1800" dirty="0" smtClean="0"/>
              <a:t>use similar technical approaches as provided for transfers in EPP registries.</a:t>
            </a:r>
          </a:p>
          <a:p>
            <a:endParaRPr lang="en-AU" sz="2000" dirty="0" smtClean="0"/>
          </a:p>
          <a:p>
            <a:r>
              <a:rPr lang="en-AU" sz="2000" dirty="0" smtClean="0"/>
              <a:t>A </a:t>
            </a:r>
            <a:r>
              <a:rPr lang="en-AU" sz="2000" dirty="0" smtClean="0"/>
              <a:t>registrant that submits an Answer should also be subject to an authentication step to verify the identity of the </a:t>
            </a:r>
            <a:r>
              <a:rPr lang="en-AU" sz="2000" dirty="0" smtClean="0"/>
              <a:t>registrant.</a:t>
            </a:r>
          </a:p>
          <a:p>
            <a:pPr lvl="1"/>
            <a:r>
              <a:rPr lang="en-AU" sz="1800" dirty="0" smtClean="0"/>
              <a:t>This </a:t>
            </a:r>
            <a:r>
              <a:rPr lang="en-AU" sz="1800" dirty="0" smtClean="0"/>
              <a:t>could be managed as part of the neutral IP Clearinghouse and the information need not go to the complainant.</a:t>
            </a:r>
          </a:p>
          <a:p>
            <a:endParaRPr lang="en-AU" sz="2000" dirty="0" smtClean="0"/>
          </a:p>
          <a:p>
            <a:r>
              <a:rPr lang="en-AU" sz="2000" dirty="0" smtClean="0"/>
              <a:t>More </a:t>
            </a:r>
            <a:r>
              <a:rPr lang="en-AU" sz="2000" dirty="0" smtClean="0"/>
              <a:t>definition of an abusive trademark holder is needed.  </a:t>
            </a:r>
          </a:p>
          <a:p>
            <a:pPr lvl="1"/>
            <a:r>
              <a:rPr lang="en-AU" sz="1800" dirty="0" smtClean="0"/>
              <a:t>E.g 3 failed URS proceedings in a 30 day period</a:t>
            </a:r>
            <a:r>
              <a:rPr lang="en-AU" sz="1800" dirty="0" smtClean="0"/>
              <a:t>.</a:t>
            </a:r>
            <a:endParaRPr lang="en-AU"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500042"/>
            <a:ext cx="7715304" cy="523220"/>
          </a:xfrm>
          <a:noFill/>
          <a:ln w="9525">
            <a:noFill/>
            <a:miter lim="800000"/>
            <a:headEnd/>
            <a:tailEnd/>
          </a:ln>
        </p:spPr>
        <p:txBody>
          <a:bodyPr vert="horz" wrap="square" lIns="91440" tIns="45720" rIns="91440" bIns="45720" numCol="1" anchor="ctr" anchorCtr="0" compatLnSpc="1">
            <a:prstTxWarp prst="textNoShape">
              <a:avLst/>
            </a:prstTxWarp>
            <a:spAutoFit/>
          </a:bodyPr>
          <a:lstStyle/>
          <a:p>
            <a:r>
              <a:rPr lang="en-AU" sz="2800" dirty="0" smtClean="0">
                <a:latin typeface="Arial Black" pitchFamily="34" charset="0"/>
              </a:rPr>
              <a:t>3.0 </a:t>
            </a:r>
            <a:r>
              <a:rPr lang="en-AU" sz="2800" dirty="0" smtClean="0">
                <a:latin typeface="Arial Black" pitchFamily="34" charset="0"/>
              </a:rPr>
              <a:t>Post-Delegation Dispute Processes</a:t>
            </a:r>
            <a:endParaRPr lang="en-AU" sz="2800" dirty="0" smtClean="0">
              <a:latin typeface="Arial Black" pitchFamily="34" charset="0"/>
            </a:endParaRPr>
          </a:p>
        </p:txBody>
      </p:sp>
      <p:sp>
        <p:nvSpPr>
          <p:cNvPr id="10243" name="Rectangle 7"/>
          <p:cNvSpPr>
            <a:spLocks noGrp="1" noChangeArrowheads="1"/>
          </p:cNvSpPr>
          <p:nvPr>
            <p:ph type="body" idx="1"/>
          </p:nvPr>
        </p:nvSpPr>
        <p:spPr>
          <a:xfrm>
            <a:off x="214282" y="1643050"/>
            <a:ext cx="8229600" cy="4868863"/>
          </a:xfrm>
        </p:spPr>
        <p:txBody>
          <a:bodyPr/>
          <a:lstStyle/>
          <a:p>
            <a:r>
              <a:rPr lang="en-AU" b="1" dirty="0" smtClean="0"/>
              <a:t>Melbourne IT supports the need for the post-delegation dispute processes.</a:t>
            </a:r>
            <a:endParaRPr lang="en-AU" dirty="0" smtClean="0"/>
          </a:p>
          <a:p>
            <a:endParaRPr lang="en-A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76888"/>
            <a:ext cx="8429652" cy="523220"/>
          </a:xfrm>
        </p:spPr>
        <p:txBody>
          <a:bodyPr/>
          <a:lstStyle/>
          <a:p>
            <a:r>
              <a:rPr lang="en-AU" sz="2800" dirty="0" smtClean="0">
                <a:latin typeface="Arial Black" pitchFamily="34" charset="0"/>
              </a:rPr>
              <a:t>4.0 Thick WHOIS</a:t>
            </a:r>
          </a:p>
        </p:txBody>
      </p:sp>
      <p:sp>
        <p:nvSpPr>
          <p:cNvPr id="10243" name="Rectangle 7"/>
          <p:cNvSpPr>
            <a:spLocks noGrp="1" noChangeArrowheads="1"/>
          </p:cNvSpPr>
          <p:nvPr>
            <p:ph type="body" idx="1"/>
          </p:nvPr>
        </p:nvSpPr>
        <p:spPr>
          <a:xfrm>
            <a:off x="214282" y="1214422"/>
            <a:ext cx="8229600" cy="5214950"/>
          </a:xfrm>
        </p:spPr>
        <p:txBody>
          <a:bodyPr/>
          <a:lstStyle/>
          <a:p>
            <a:r>
              <a:rPr lang="en-AU" dirty="0" smtClean="0"/>
              <a:t>Melbourne IT supports the use of a “thick” WHOIS at the registry</a:t>
            </a:r>
          </a:p>
          <a:p>
            <a:pPr lvl="1"/>
            <a:r>
              <a:rPr lang="en-AU" dirty="0" smtClean="0"/>
              <a:t>More reliable, and consistent data formats</a:t>
            </a:r>
          </a:p>
          <a:p>
            <a:endParaRPr lang="en-AU" dirty="0" smtClean="0"/>
          </a:p>
          <a:p>
            <a:r>
              <a:rPr lang="en-AU" dirty="0" smtClean="0"/>
              <a:t>Automated </a:t>
            </a:r>
            <a:r>
              <a:rPr lang="en-AU" dirty="0" smtClean="0"/>
              <a:t>access to the thick WHOIS should be restricted to accredited registrars, and other parties accredited by </a:t>
            </a:r>
            <a:r>
              <a:rPr lang="en-AU" dirty="0" smtClean="0"/>
              <a:t>ICANN</a:t>
            </a:r>
          </a:p>
          <a:p>
            <a:pPr lvl="1"/>
            <a:r>
              <a:rPr lang="en-AU" dirty="0" smtClean="0"/>
              <a:t>Organizations</a:t>
            </a:r>
            <a:r>
              <a:rPr lang="en-AU" dirty="0" smtClean="0"/>
              <a:t> </a:t>
            </a:r>
            <a:r>
              <a:rPr lang="en-AU" dirty="0" smtClean="0"/>
              <a:t>pay an accreditation fee, and contract with ICANN to ensure that the data is only used in connection with domain name operations and not to be used for marketing purposes.</a:t>
            </a:r>
          </a:p>
          <a:p>
            <a:endParaRPr lang="en-AU" dirty="0" smtClean="0"/>
          </a:p>
          <a:p>
            <a:r>
              <a:rPr lang="en-AU" dirty="0" smtClean="0"/>
              <a:t>Melbourne </a:t>
            </a:r>
            <a:r>
              <a:rPr lang="en-AU" dirty="0" smtClean="0"/>
              <a:t>IT does not support a single, central WHOS </a:t>
            </a:r>
            <a:r>
              <a:rPr lang="en-AU" dirty="0" smtClean="0"/>
              <a:t>registry</a:t>
            </a:r>
            <a:endParaRPr lang="en-AU" dirty="0" smtClean="0"/>
          </a:p>
          <a:p>
            <a:pPr lvl="1"/>
            <a:r>
              <a:rPr lang="en-AU" dirty="0" smtClean="0"/>
              <a:t>Instead </a:t>
            </a:r>
            <a:r>
              <a:rPr lang="en-AU" dirty="0" smtClean="0"/>
              <a:t>Melbourne IT recommends that ICANN focus on standardising queries and data formats that support scripts other than </a:t>
            </a:r>
            <a:r>
              <a:rPr lang="en-AU" dirty="0" smtClean="0"/>
              <a:t>the Latin script.</a:t>
            </a:r>
            <a:endParaRPr lang="en-A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76888"/>
            <a:ext cx="8429652" cy="523220"/>
          </a:xfrm>
        </p:spPr>
        <p:txBody>
          <a:bodyPr/>
          <a:lstStyle/>
          <a:p>
            <a:r>
              <a:rPr lang="en-AU" sz="2800" dirty="0" smtClean="0">
                <a:latin typeface="Arial Black" pitchFamily="34" charset="0"/>
              </a:rPr>
              <a:t>5.0 Process for </a:t>
            </a:r>
            <a:r>
              <a:rPr lang="en-AU" sz="2800" dirty="0" smtClean="0">
                <a:latin typeface="Arial Black" pitchFamily="34" charset="0"/>
              </a:rPr>
              <a:t>String Confusion</a:t>
            </a:r>
            <a:endParaRPr lang="en-AU" sz="2800" dirty="0" smtClean="0">
              <a:latin typeface="Arial Black" pitchFamily="34" charset="0"/>
            </a:endParaRPr>
          </a:p>
        </p:txBody>
      </p:sp>
      <p:sp>
        <p:nvSpPr>
          <p:cNvPr id="10243" name="Rectangle 7"/>
          <p:cNvSpPr>
            <a:spLocks noGrp="1" noChangeArrowheads="1"/>
          </p:cNvSpPr>
          <p:nvPr>
            <p:ph type="body" idx="1"/>
          </p:nvPr>
        </p:nvSpPr>
        <p:spPr>
          <a:xfrm>
            <a:off x="214282" y="1214422"/>
            <a:ext cx="8229600" cy="5214950"/>
          </a:xfrm>
        </p:spPr>
        <p:txBody>
          <a:bodyPr/>
          <a:lstStyle/>
          <a:p>
            <a:endParaRPr lang="en-AU" dirty="0" smtClean="0"/>
          </a:p>
          <a:p>
            <a:r>
              <a:rPr lang="en-AU" dirty="0" smtClean="0"/>
              <a:t>Melbourne </a:t>
            </a:r>
            <a:r>
              <a:rPr lang="en-AU" dirty="0" smtClean="0"/>
              <a:t>IT supports an additional check for aural and commercial impression AFTER a string is already found to be visually similar.</a:t>
            </a:r>
          </a:p>
          <a:p>
            <a:pPr lvl="1"/>
            <a:r>
              <a:rPr lang="en-AU" dirty="0" smtClean="0"/>
              <a:t>E.g .com and .</a:t>
            </a:r>
            <a:r>
              <a:rPr lang="en-AU" dirty="0" err="1" smtClean="0"/>
              <a:t>kom</a:t>
            </a:r>
            <a:r>
              <a:rPr lang="en-AU" dirty="0" smtClean="0"/>
              <a:t> are visually similar and sound similar</a:t>
            </a:r>
          </a:p>
          <a:p>
            <a:pPr lvl="1"/>
            <a:r>
              <a:rPr lang="en-AU" dirty="0" smtClean="0"/>
              <a:t>.mate and .make may be visually similar but have different meaning</a:t>
            </a:r>
          </a:p>
          <a:p>
            <a:pPr>
              <a:buNone/>
            </a:pPr>
            <a:endParaRPr lang="en-AU" dirty="0" smtClean="0"/>
          </a:p>
          <a:p>
            <a:endParaRPr lang="en-A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lbourne IT DBS PPT Template">
  <a:themeElements>
    <a:clrScheme name="1_Melbourne IT CBS PowerPoint Template6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Melbourne IT CBS PowerPoint Template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1_Melbourne IT CBS PowerPoint Template6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Melbourne IT CBS PowerPoint Template6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Melbourne IT CBS PowerPoint Template6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TotalTime>
  <Words>845</Words>
  <Application>Microsoft PowerPoint</Application>
  <PresentationFormat>On-screen Show (4:3)</PresentationFormat>
  <Paragraphs>90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Melbourne IT DBS PPT Template</vt:lpstr>
      <vt:lpstr>Implementation Recommendation Team (IRT) Proposal Comments</vt:lpstr>
      <vt:lpstr>Melbourne IT Experience</vt:lpstr>
      <vt:lpstr>1.0 IP Clearinghouse</vt:lpstr>
      <vt:lpstr>1.1 Globally Protected Marks List</vt:lpstr>
      <vt:lpstr>1.2 Non-GPM Marks and IP Claims Service</vt:lpstr>
      <vt:lpstr>2.0 Uniform Rapid Suspension System</vt:lpstr>
      <vt:lpstr>3.0 Post-Delegation Dispute Processes</vt:lpstr>
      <vt:lpstr>4.0 Thick WHOIS</vt:lpstr>
      <vt:lpstr>5.0 Process for String Confusion</vt:lpstr>
      <vt:lpstr>6.0 Other Proposals</vt:lpstr>
      <vt:lpstr>Latest Information</vt:lpstr>
    </vt:vector>
  </TitlesOfParts>
  <Company>Melbourne 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 Potter</dc:creator>
  <cp:lastModifiedBy>Sue.Todd</cp:lastModifiedBy>
  <cp:revision>66</cp:revision>
  <cp:lastPrinted>1601-01-01T00:00:00Z</cp:lastPrinted>
  <dcterms:created xsi:type="dcterms:W3CDTF">2008-05-13T22:21:27Z</dcterms:created>
  <dcterms:modified xsi:type="dcterms:W3CDTF">2009-05-09T07:18:35Z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