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64" r:id="rId4"/>
    <p:sldMasterId id="2147483672" r:id="rId5"/>
  </p:sldMasterIdLst>
  <p:notesMasterIdLst>
    <p:notesMasterId r:id="rId18"/>
  </p:notesMasterIdLst>
  <p:handoutMasterIdLst>
    <p:handoutMasterId r:id="rId19"/>
  </p:handoutMasterIdLst>
  <p:sldIdLst>
    <p:sldId id="256" r:id="rId6"/>
    <p:sldId id="278" r:id="rId7"/>
    <p:sldId id="268" r:id="rId8"/>
    <p:sldId id="269" r:id="rId9"/>
    <p:sldId id="270" r:id="rId10"/>
    <p:sldId id="271" r:id="rId11"/>
    <p:sldId id="272" r:id="rId12"/>
    <p:sldId id="273" r:id="rId13"/>
    <p:sldId id="279" r:id="rId14"/>
    <p:sldId id="277" r:id="rId15"/>
    <p:sldId id="264" r:id="rId16"/>
    <p:sldId id="265" r:id="rId1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7C5"/>
    <a:srgbClr val="ADD9AB"/>
    <a:srgbClr val="0B223D"/>
    <a:srgbClr val="0D243F"/>
    <a:srgbClr val="0B1E34"/>
    <a:srgbClr val="0F2642"/>
    <a:srgbClr val="0B1B2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82" d="100"/>
          <a:sy n="82" d="100"/>
        </p:scale>
        <p:origin x="-112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C0113-039B-4382-A614-45F4B56FFA37}"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en-US"/>
        </a:p>
      </dgm:t>
    </dgm:pt>
    <dgm:pt modelId="{F8D4A031-38A6-4C68-ABA0-B2BFA4A04029}">
      <dgm:prSet phldrT="[Text]" custT="1"/>
      <dgm:spPr/>
      <dgm:t>
        <a:bodyPr/>
        <a:lstStyle/>
        <a:p>
          <a:r>
            <a:rPr lang="en-US" sz="3600" b="1" dirty="0" smtClean="0">
              <a:solidFill>
                <a:schemeClr val="accent4">
                  <a:lumMod val="75000"/>
                </a:schemeClr>
              </a:solidFill>
              <a:latin typeface="Britannic Bold" pitchFamily="34" charset="0"/>
            </a:rPr>
            <a:t>Need Criteria</a:t>
          </a:r>
          <a:endParaRPr lang="en-US" sz="3600" b="1" dirty="0">
            <a:solidFill>
              <a:schemeClr val="accent4">
                <a:lumMod val="75000"/>
              </a:schemeClr>
            </a:solidFill>
            <a:latin typeface="Britannic Bold" pitchFamily="34" charset="0"/>
          </a:endParaRPr>
        </a:p>
      </dgm:t>
    </dgm:pt>
    <dgm:pt modelId="{4D5B0658-4FB4-42BD-89B6-9368A78B1CE0}" type="parTrans" cxnId="{0866670A-1BFF-4D73-86DC-1B466723DC77}">
      <dgm:prSet/>
      <dgm:spPr/>
      <dgm:t>
        <a:bodyPr/>
        <a:lstStyle/>
        <a:p>
          <a:endParaRPr lang="en-US"/>
        </a:p>
      </dgm:t>
    </dgm:pt>
    <dgm:pt modelId="{2BB9EAC9-7161-4E51-95EB-AF6A5688B5CD}" type="sibTrans" cxnId="{0866670A-1BFF-4D73-86DC-1B466723DC77}">
      <dgm:prSet/>
      <dgm:spPr/>
      <dgm:t>
        <a:bodyPr/>
        <a:lstStyle/>
        <a:p>
          <a:endParaRPr lang="en-US"/>
        </a:p>
      </dgm:t>
    </dgm:pt>
    <dgm:pt modelId="{B370350B-BEDB-4EA3-AFFE-681E12C08533}">
      <dgm:prSet phldrT="[Text]"/>
      <dgm:spPr>
        <a:solidFill>
          <a:schemeClr val="accent1">
            <a:lumMod val="20000"/>
            <a:lumOff val="80000"/>
            <a:alpha val="50000"/>
          </a:schemeClr>
        </a:solidFill>
        <a:ln>
          <a:solidFill>
            <a:schemeClr val="accent3">
              <a:lumMod val="75000"/>
            </a:schemeClr>
          </a:solidFill>
        </a:ln>
      </dgm:spPr>
      <dgm:t>
        <a:bodyPr/>
        <a:lstStyle/>
        <a:p>
          <a:r>
            <a:rPr lang="en-GB" dirty="0" smtClean="0"/>
            <a:t>Applicants located in emerging economies</a:t>
          </a:r>
          <a:endParaRPr lang="en-US" dirty="0"/>
        </a:p>
      </dgm:t>
    </dgm:pt>
    <dgm:pt modelId="{91B02A1A-7DAA-4805-BD3E-0A02DE549A8A}" type="parTrans" cxnId="{99508E33-CA0D-4AF9-BEC2-D48F2639CABD}">
      <dgm:prSet/>
      <dgm:spPr/>
      <dgm:t>
        <a:bodyPr/>
        <a:lstStyle/>
        <a:p>
          <a:endParaRPr lang="en-US"/>
        </a:p>
      </dgm:t>
    </dgm:pt>
    <dgm:pt modelId="{4D690220-996F-4E1A-96CD-3DA502F1979B}" type="sibTrans" cxnId="{99508E33-CA0D-4AF9-BEC2-D48F2639CABD}">
      <dgm:prSet/>
      <dgm:spPr/>
      <dgm:t>
        <a:bodyPr/>
        <a:lstStyle/>
        <a:p>
          <a:endParaRPr lang="en-US"/>
        </a:p>
      </dgm:t>
    </dgm:pt>
    <dgm:pt modelId="{860E2E33-AA78-4067-96C3-87D8B44BDAB4}">
      <dgm:prSet phldrT="[Text]"/>
      <dgm:spPr>
        <a:ln>
          <a:solidFill>
            <a:schemeClr val="accent3">
              <a:lumMod val="75000"/>
            </a:schemeClr>
          </a:solidFill>
        </a:ln>
      </dgm:spPr>
      <dgm:t>
        <a:bodyPr/>
        <a:lstStyle/>
        <a:p>
          <a:r>
            <a:rPr lang="en-GB" dirty="0" smtClean="0"/>
            <a:t>Community based applications such as cultural, linguistic and ethnic </a:t>
          </a:r>
          <a:endParaRPr lang="en-US" dirty="0"/>
        </a:p>
      </dgm:t>
    </dgm:pt>
    <dgm:pt modelId="{D9B3F6CE-63B5-4C22-8B18-DFB04584AC12}" type="parTrans" cxnId="{A2D1013B-FAD1-41C8-AC86-9BE2D53FE32C}">
      <dgm:prSet/>
      <dgm:spPr/>
      <dgm:t>
        <a:bodyPr/>
        <a:lstStyle/>
        <a:p>
          <a:endParaRPr lang="en-US"/>
        </a:p>
      </dgm:t>
    </dgm:pt>
    <dgm:pt modelId="{09F1B04D-44AD-41A1-98C0-C91FFA31F4A0}" type="sibTrans" cxnId="{A2D1013B-FAD1-41C8-AC86-9BE2D53FE32C}">
      <dgm:prSet/>
      <dgm:spPr/>
      <dgm:t>
        <a:bodyPr/>
        <a:lstStyle/>
        <a:p>
          <a:endParaRPr lang="en-US"/>
        </a:p>
      </dgm:t>
    </dgm:pt>
    <dgm:pt modelId="{F751EBE8-FC8A-4AD0-8244-59503AB66FA2}">
      <dgm:prSet/>
      <dgm:spPr>
        <a:solidFill>
          <a:srgbClr val="ADD9AB">
            <a:alpha val="49804"/>
          </a:srgbClr>
        </a:solidFill>
        <a:ln>
          <a:solidFill>
            <a:schemeClr val="accent3">
              <a:lumMod val="75000"/>
            </a:schemeClr>
          </a:solidFill>
        </a:ln>
      </dgm:spPr>
      <dgm:t>
        <a:bodyPr/>
        <a:lstStyle/>
        <a:p>
          <a:r>
            <a:rPr lang="en-GB" dirty="0" smtClean="0"/>
            <a:t>Non-governmental Organizations (NGOs), civil society and not-for-profit organizations</a:t>
          </a:r>
          <a:endParaRPr lang="en-US" dirty="0"/>
        </a:p>
      </dgm:t>
    </dgm:pt>
    <dgm:pt modelId="{BB546415-0D6B-4F50-8C77-7375DF4F16F7}" type="parTrans" cxnId="{9BC3D555-3B6A-4CC4-91A2-752C3F95D351}">
      <dgm:prSet/>
      <dgm:spPr/>
      <dgm:t>
        <a:bodyPr/>
        <a:lstStyle/>
        <a:p>
          <a:endParaRPr lang="en-US"/>
        </a:p>
      </dgm:t>
    </dgm:pt>
    <dgm:pt modelId="{B7303BE1-5256-4886-A5AC-79AE188BC8CD}" type="sibTrans" cxnId="{9BC3D555-3B6A-4CC4-91A2-752C3F95D351}">
      <dgm:prSet/>
      <dgm:spPr/>
      <dgm:t>
        <a:bodyPr/>
        <a:lstStyle/>
        <a:p>
          <a:endParaRPr lang="en-US"/>
        </a:p>
      </dgm:t>
    </dgm:pt>
    <dgm:pt modelId="{3E6122C2-2521-49FE-A5B3-7786626BFB31}">
      <dgm:prSet/>
      <dgm:spPr>
        <a:solidFill>
          <a:schemeClr val="accent6">
            <a:lumMod val="20000"/>
            <a:lumOff val="80000"/>
            <a:alpha val="50000"/>
          </a:schemeClr>
        </a:solidFill>
        <a:ln>
          <a:solidFill>
            <a:schemeClr val="accent3">
              <a:lumMod val="75000"/>
            </a:schemeClr>
          </a:solidFill>
        </a:ln>
      </dgm:spPr>
      <dgm:t>
        <a:bodyPr/>
        <a:lstStyle/>
        <a:p>
          <a:r>
            <a:rPr lang="en-GB" dirty="0" smtClean="0"/>
            <a:t>Applications in languages whose presence on the web is limited</a:t>
          </a:r>
          <a:endParaRPr lang="en-US" dirty="0"/>
        </a:p>
      </dgm:t>
    </dgm:pt>
    <dgm:pt modelId="{618C2A9D-307A-413E-AAB9-2CE5F1927026}" type="parTrans" cxnId="{13B7BC8E-BABD-4BCC-BD12-A1CAE6B55A8A}">
      <dgm:prSet/>
      <dgm:spPr/>
      <dgm:t>
        <a:bodyPr/>
        <a:lstStyle/>
        <a:p>
          <a:endParaRPr lang="en-US"/>
        </a:p>
      </dgm:t>
    </dgm:pt>
    <dgm:pt modelId="{51E73227-D564-49DA-B898-AABD8F805210}" type="sibTrans" cxnId="{13B7BC8E-BABD-4BCC-BD12-A1CAE6B55A8A}">
      <dgm:prSet/>
      <dgm:spPr/>
      <dgm:t>
        <a:bodyPr/>
        <a:lstStyle/>
        <a:p>
          <a:endParaRPr lang="en-US"/>
        </a:p>
      </dgm:t>
    </dgm:pt>
    <dgm:pt modelId="{D0C63495-7BBD-492D-A9DC-32412BD6992F}">
      <dgm:prSet/>
      <dgm:spPr>
        <a:solidFill>
          <a:schemeClr val="accent3">
            <a:lumMod val="75000"/>
            <a:alpha val="50000"/>
          </a:schemeClr>
        </a:solidFill>
        <a:ln>
          <a:solidFill>
            <a:schemeClr val="accent3">
              <a:lumMod val="75000"/>
            </a:schemeClr>
          </a:solidFill>
        </a:ln>
      </dgm:spPr>
      <dgm:t>
        <a:bodyPr/>
        <a:lstStyle/>
        <a:p>
          <a:r>
            <a:rPr lang="en-GB" dirty="0" smtClean="0"/>
            <a:t>Local entrepreneurs, in those markets where market constraints make normal business operations more difficult</a:t>
          </a:r>
          <a:endParaRPr lang="en-US" dirty="0"/>
        </a:p>
      </dgm:t>
    </dgm:pt>
    <dgm:pt modelId="{C9FE3697-92B1-43B2-901C-A8F39A4FCB9E}" type="parTrans" cxnId="{B1DB0254-A905-411E-8115-180D730622A0}">
      <dgm:prSet/>
      <dgm:spPr/>
      <dgm:t>
        <a:bodyPr/>
        <a:lstStyle/>
        <a:p>
          <a:endParaRPr lang="en-US"/>
        </a:p>
      </dgm:t>
    </dgm:pt>
    <dgm:pt modelId="{EEE04C65-351C-4CE5-8EA7-4773A5E60671}" type="sibTrans" cxnId="{B1DB0254-A905-411E-8115-180D730622A0}">
      <dgm:prSet/>
      <dgm:spPr/>
      <dgm:t>
        <a:bodyPr/>
        <a:lstStyle/>
        <a:p>
          <a:endParaRPr lang="en-US"/>
        </a:p>
      </dgm:t>
    </dgm:pt>
    <dgm:pt modelId="{9026A842-BD29-4335-8D86-66DC5C807788}" type="pres">
      <dgm:prSet presAssocID="{079C0113-039B-4382-A614-45F4B56FFA37}" presName="composite" presStyleCnt="0">
        <dgm:presLayoutVars>
          <dgm:chMax val="1"/>
          <dgm:dir/>
          <dgm:resizeHandles val="exact"/>
        </dgm:presLayoutVars>
      </dgm:prSet>
      <dgm:spPr/>
      <dgm:t>
        <a:bodyPr/>
        <a:lstStyle/>
        <a:p>
          <a:endParaRPr lang="en-US"/>
        </a:p>
      </dgm:t>
    </dgm:pt>
    <dgm:pt modelId="{DAE68DFE-0A93-453E-928A-FDA98D090CF2}" type="pres">
      <dgm:prSet presAssocID="{079C0113-039B-4382-A614-45F4B56FFA37}" presName="radial" presStyleCnt="0">
        <dgm:presLayoutVars>
          <dgm:animLvl val="ctr"/>
        </dgm:presLayoutVars>
      </dgm:prSet>
      <dgm:spPr/>
    </dgm:pt>
    <dgm:pt modelId="{E6B0AB0D-9735-4C47-920C-0060476AC38F}" type="pres">
      <dgm:prSet presAssocID="{F8D4A031-38A6-4C68-ABA0-B2BFA4A04029}" presName="centerShape" presStyleLbl="vennNode1" presStyleIdx="0" presStyleCnt="6" custScaleY="95610"/>
      <dgm:spPr/>
      <dgm:t>
        <a:bodyPr/>
        <a:lstStyle/>
        <a:p>
          <a:endParaRPr lang="en-US"/>
        </a:p>
      </dgm:t>
    </dgm:pt>
    <dgm:pt modelId="{545EC618-BBEF-4D68-9611-8509FDAD20FE}" type="pres">
      <dgm:prSet presAssocID="{F751EBE8-FC8A-4AD0-8244-59503AB66FA2}" presName="node" presStyleLbl="vennNode1" presStyleIdx="1" presStyleCnt="6" custScaleX="249823" custRadScaleRad="102840" custRadScaleInc="1282">
        <dgm:presLayoutVars>
          <dgm:bulletEnabled val="1"/>
        </dgm:presLayoutVars>
      </dgm:prSet>
      <dgm:spPr/>
      <dgm:t>
        <a:bodyPr/>
        <a:lstStyle/>
        <a:p>
          <a:endParaRPr lang="en-US"/>
        </a:p>
      </dgm:t>
    </dgm:pt>
    <dgm:pt modelId="{31233993-3CA8-485B-AFCA-4307C3196F9B}" type="pres">
      <dgm:prSet presAssocID="{B370350B-BEDB-4EA3-AFFE-681E12C08533}" presName="node" presStyleLbl="vennNode1" presStyleIdx="2" presStyleCnt="6" custScaleX="202472" custRadScaleRad="134476" custRadScaleInc="6148">
        <dgm:presLayoutVars>
          <dgm:bulletEnabled val="1"/>
        </dgm:presLayoutVars>
      </dgm:prSet>
      <dgm:spPr/>
      <dgm:t>
        <a:bodyPr/>
        <a:lstStyle/>
        <a:p>
          <a:endParaRPr lang="en-US"/>
        </a:p>
      </dgm:t>
    </dgm:pt>
    <dgm:pt modelId="{7CAEB084-90E1-445D-806E-5F998E7F215C}" type="pres">
      <dgm:prSet presAssocID="{D0C63495-7BBD-492D-A9DC-32412BD6992F}" presName="node" presStyleLbl="vennNode1" presStyleIdx="3" presStyleCnt="6" custScaleX="298294" custScaleY="109973" custRadScaleRad="131210" custRadScaleInc="-19928">
        <dgm:presLayoutVars>
          <dgm:bulletEnabled val="1"/>
        </dgm:presLayoutVars>
      </dgm:prSet>
      <dgm:spPr/>
      <dgm:t>
        <a:bodyPr/>
        <a:lstStyle/>
        <a:p>
          <a:endParaRPr lang="en-US"/>
        </a:p>
      </dgm:t>
    </dgm:pt>
    <dgm:pt modelId="{17F94D79-D6BD-4670-AC42-FDB88C26FA6F}" type="pres">
      <dgm:prSet presAssocID="{3E6122C2-2521-49FE-A5B3-7786626BFB31}" presName="node" presStyleLbl="vennNode1" presStyleIdx="4" presStyleCnt="6" custScaleX="194660" custRadScaleRad="126407" custRadScaleInc="32279">
        <dgm:presLayoutVars>
          <dgm:bulletEnabled val="1"/>
        </dgm:presLayoutVars>
      </dgm:prSet>
      <dgm:spPr/>
      <dgm:t>
        <a:bodyPr/>
        <a:lstStyle/>
        <a:p>
          <a:endParaRPr lang="en-US"/>
        </a:p>
      </dgm:t>
    </dgm:pt>
    <dgm:pt modelId="{9334B2BA-F214-4CA8-8333-5DF5283650D3}" type="pres">
      <dgm:prSet presAssocID="{860E2E33-AA78-4067-96C3-87D8B44BDAB4}" presName="node" presStyleLbl="vennNode1" presStyleIdx="5" presStyleCnt="6" custScaleX="194090" custScaleY="97691" custRadScaleRad="133388" custRadScaleInc="-7630">
        <dgm:presLayoutVars>
          <dgm:bulletEnabled val="1"/>
        </dgm:presLayoutVars>
      </dgm:prSet>
      <dgm:spPr/>
      <dgm:t>
        <a:bodyPr/>
        <a:lstStyle/>
        <a:p>
          <a:endParaRPr lang="en-US"/>
        </a:p>
      </dgm:t>
    </dgm:pt>
  </dgm:ptLst>
  <dgm:cxnLst>
    <dgm:cxn modelId="{CC1E5178-561A-4959-A394-B8D3642779C5}" type="presOf" srcId="{B370350B-BEDB-4EA3-AFFE-681E12C08533}" destId="{31233993-3CA8-485B-AFCA-4307C3196F9B}" srcOrd="0" destOrd="0" presId="urn:microsoft.com/office/officeart/2005/8/layout/radial3"/>
    <dgm:cxn modelId="{A22606EC-3C77-49C0-8D73-A25FE68D8AAB}" type="presOf" srcId="{079C0113-039B-4382-A614-45F4B56FFA37}" destId="{9026A842-BD29-4335-8D86-66DC5C807788}" srcOrd="0" destOrd="0" presId="urn:microsoft.com/office/officeart/2005/8/layout/radial3"/>
    <dgm:cxn modelId="{060CC317-1073-4D97-9B7D-AE4229685D41}" type="presOf" srcId="{F8D4A031-38A6-4C68-ABA0-B2BFA4A04029}" destId="{E6B0AB0D-9735-4C47-920C-0060476AC38F}" srcOrd="0" destOrd="0" presId="urn:microsoft.com/office/officeart/2005/8/layout/radial3"/>
    <dgm:cxn modelId="{0866670A-1BFF-4D73-86DC-1B466723DC77}" srcId="{079C0113-039B-4382-A614-45F4B56FFA37}" destId="{F8D4A031-38A6-4C68-ABA0-B2BFA4A04029}" srcOrd="0" destOrd="0" parTransId="{4D5B0658-4FB4-42BD-89B6-9368A78B1CE0}" sibTransId="{2BB9EAC9-7161-4E51-95EB-AF6A5688B5CD}"/>
    <dgm:cxn modelId="{E6C3F727-49B1-4126-B387-91FDFD76FB57}" type="presOf" srcId="{3E6122C2-2521-49FE-A5B3-7786626BFB31}" destId="{17F94D79-D6BD-4670-AC42-FDB88C26FA6F}" srcOrd="0" destOrd="0" presId="urn:microsoft.com/office/officeart/2005/8/layout/radial3"/>
    <dgm:cxn modelId="{B1DB0254-A905-411E-8115-180D730622A0}" srcId="{F8D4A031-38A6-4C68-ABA0-B2BFA4A04029}" destId="{D0C63495-7BBD-492D-A9DC-32412BD6992F}" srcOrd="2" destOrd="0" parTransId="{C9FE3697-92B1-43B2-901C-A8F39A4FCB9E}" sibTransId="{EEE04C65-351C-4CE5-8EA7-4773A5E60671}"/>
    <dgm:cxn modelId="{3CBF32B4-0192-4152-8EF8-6E2EC2AEDEC4}" type="presOf" srcId="{D0C63495-7BBD-492D-A9DC-32412BD6992F}" destId="{7CAEB084-90E1-445D-806E-5F998E7F215C}" srcOrd="0" destOrd="0" presId="urn:microsoft.com/office/officeart/2005/8/layout/radial3"/>
    <dgm:cxn modelId="{13B7BC8E-BABD-4BCC-BD12-A1CAE6B55A8A}" srcId="{F8D4A031-38A6-4C68-ABA0-B2BFA4A04029}" destId="{3E6122C2-2521-49FE-A5B3-7786626BFB31}" srcOrd="3" destOrd="0" parTransId="{618C2A9D-307A-413E-AAB9-2CE5F1927026}" sibTransId="{51E73227-D564-49DA-B898-AABD8F805210}"/>
    <dgm:cxn modelId="{99508E33-CA0D-4AF9-BEC2-D48F2639CABD}" srcId="{F8D4A031-38A6-4C68-ABA0-B2BFA4A04029}" destId="{B370350B-BEDB-4EA3-AFFE-681E12C08533}" srcOrd="1" destOrd="0" parTransId="{91B02A1A-7DAA-4805-BD3E-0A02DE549A8A}" sibTransId="{4D690220-996F-4E1A-96CD-3DA502F1979B}"/>
    <dgm:cxn modelId="{A2D1013B-FAD1-41C8-AC86-9BE2D53FE32C}" srcId="{F8D4A031-38A6-4C68-ABA0-B2BFA4A04029}" destId="{860E2E33-AA78-4067-96C3-87D8B44BDAB4}" srcOrd="4" destOrd="0" parTransId="{D9B3F6CE-63B5-4C22-8B18-DFB04584AC12}" sibTransId="{09F1B04D-44AD-41A1-98C0-C91FFA31F4A0}"/>
    <dgm:cxn modelId="{A7BB8A39-E63A-4B61-B995-CBCB81A021A7}" type="presOf" srcId="{860E2E33-AA78-4067-96C3-87D8B44BDAB4}" destId="{9334B2BA-F214-4CA8-8333-5DF5283650D3}" srcOrd="0" destOrd="0" presId="urn:microsoft.com/office/officeart/2005/8/layout/radial3"/>
    <dgm:cxn modelId="{9BC3D555-3B6A-4CC4-91A2-752C3F95D351}" srcId="{F8D4A031-38A6-4C68-ABA0-B2BFA4A04029}" destId="{F751EBE8-FC8A-4AD0-8244-59503AB66FA2}" srcOrd="0" destOrd="0" parTransId="{BB546415-0D6B-4F50-8C77-7375DF4F16F7}" sibTransId="{B7303BE1-5256-4886-A5AC-79AE188BC8CD}"/>
    <dgm:cxn modelId="{CEF7F0FE-7BEE-41E0-B2C3-A7F3DDC1E775}" type="presOf" srcId="{F751EBE8-FC8A-4AD0-8244-59503AB66FA2}" destId="{545EC618-BBEF-4D68-9611-8509FDAD20FE}" srcOrd="0" destOrd="0" presId="urn:microsoft.com/office/officeart/2005/8/layout/radial3"/>
    <dgm:cxn modelId="{EE1B9453-FCAD-4A8E-8180-C7171F9F5AFB}" type="presParOf" srcId="{9026A842-BD29-4335-8D86-66DC5C807788}" destId="{DAE68DFE-0A93-453E-928A-FDA98D090CF2}" srcOrd="0" destOrd="0" presId="urn:microsoft.com/office/officeart/2005/8/layout/radial3"/>
    <dgm:cxn modelId="{A5429C86-B2BB-48B5-B952-D4E9EE1FE0FF}" type="presParOf" srcId="{DAE68DFE-0A93-453E-928A-FDA98D090CF2}" destId="{E6B0AB0D-9735-4C47-920C-0060476AC38F}" srcOrd="0" destOrd="0" presId="urn:microsoft.com/office/officeart/2005/8/layout/radial3"/>
    <dgm:cxn modelId="{B094A526-1E7F-424C-8EC5-E1BAE4103FE7}" type="presParOf" srcId="{DAE68DFE-0A93-453E-928A-FDA98D090CF2}" destId="{545EC618-BBEF-4D68-9611-8509FDAD20FE}" srcOrd="1" destOrd="0" presId="urn:microsoft.com/office/officeart/2005/8/layout/radial3"/>
    <dgm:cxn modelId="{B2AAB4EE-BD19-42B4-839B-1F957E3BAC54}" type="presParOf" srcId="{DAE68DFE-0A93-453E-928A-FDA98D090CF2}" destId="{31233993-3CA8-485B-AFCA-4307C3196F9B}" srcOrd="2" destOrd="0" presId="urn:microsoft.com/office/officeart/2005/8/layout/radial3"/>
    <dgm:cxn modelId="{D81D30B9-3919-48A8-A8AD-1823E9ED534B}" type="presParOf" srcId="{DAE68DFE-0A93-453E-928A-FDA98D090CF2}" destId="{7CAEB084-90E1-445D-806E-5F998E7F215C}" srcOrd="3" destOrd="0" presId="urn:microsoft.com/office/officeart/2005/8/layout/radial3"/>
    <dgm:cxn modelId="{17A785D8-1C7F-4893-BDD1-BA033FA10379}" type="presParOf" srcId="{DAE68DFE-0A93-453E-928A-FDA98D090CF2}" destId="{17F94D79-D6BD-4670-AC42-FDB88C26FA6F}" srcOrd="4" destOrd="0" presId="urn:microsoft.com/office/officeart/2005/8/layout/radial3"/>
    <dgm:cxn modelId="{3D331848-A487-49B5-BC7F-5112CB76F8BA}" type="presParOf" srcId="{DAE68DFE-0A93-453E-928A-FDA98D090CF2}" destId="{9334B2BA-F214-4CA8-8333-5DF5283650D3}" srcOrd="5"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F9A741-39CA-4CCA-9B3F-8A052B15BBDE}"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A298B354-C948-474F-9EA5-9AC0D8B9302B}">
      <dgm:prSet phldrT="[Text]" custT="1"/>
      <dgm:spPr/>
      <dgm:t>
        <a:bodyPr/>
        <a:lstStyle/>
        <a:p>
          <a:r>
            <a:rPr lang="en-US" sz="2200" dirty="0" smtClean="0"/>
            <a:t>Cost Reduction </a:t>
          </a:r>
          <a:endParaRPr lang="en-US" sz="2200" dirty="0" smtClean="0"/>
        </a:p>
        <a:p>
          <a:r>
            <a:rPr lang="en-US" sz="2200" dirty="0" smtClean="0"/>
            <a:t>Support</a:t>
          </a:r>
          <a:endParaRPr lang="en-US" sz="2200" dirty="0"/>
        </a:p>
      </dgm:t>
    </dgm:pt>
    <dgm:pt modelId="{82A07392-9788-4362-8E31-A3987B8ECC05}" type="parTrans" cxnId="{F7A08826-4C72-46EC-A171-921E634D8345}">
      <dgm:prSet/>
      <dgm:spPr/>
      <dgm:t>
        <a:bodyPr/>
        <a:lstStyle/>
        <a:p>
          <a:endParaRPr lang="en-US"/>
        </a:p>
      </dgm:t>
    </dgm:pt>
    <dgm:pt modelId="{EA5F1B55-FA7F-4EE0-94C3-F1D0F112EB8E}" type="sibTrans" cxnId="{F7A08826-4C72-46EC-A171-921E634D8345}">
      <dgm:prSet/>
      <dgm:spPr/>
      <dgm:t>
        <a:bodyPr/>
        <a:lstStyle/>
        <a:p>
          <a:endParaRPr lang="en-US"/>
        </a:p>
      </dgm:t>
    </dgm:pt>
    <dgm:pt modelId="{DD94CC1D-A0FD-4201-B6B3-D1718454B06C}">
      <dgm:prSet phldrT="[Text]" custT="1"/>
      <dgm:spPr/>
      <dgm:t>
        <a:bodyPr/>
        <a:lstStyle/>
        <a:p>
          <a:r>
            <a:rPr lang="en-GB" sz="2200" dirty="0" smtClean="0"/>
            <a:t>Sponsorship and other funding support</a:t>
          </a:r>
          <a:endParaRPr lang="en-US" sz="2200" dirty="0"/>
        </a:p>
      </dgm:t>
    </dgm:pt>
    <dgm:pt modelId="{FCBC382C-E352-4A38-96DB-1FB9A4983858}" type="parTrans" cxnId="{8947F51A-649E-446A-A842-25706A6065DA}">
      <dgm:prSet/>
      <dgm:spPr/>
      <dgm:t>
        <a:bodyPr/>
        <a:lstStyle/>
        <a:p>
          <a:endParaRPr lang="en-US"/>
        </a:p>
      </dgm:t>
    </dgm:pt>
    <dgm:pt modelId="{6A0EF949-C8C1-4045-8BF2-FABD026DA17D}" type="sibTrans" cxnId="{8947F51A-649E-446A-A842-25706A6065DA}">
      <dgm:prSet/>
      <dgm:spPr/>
      <dgm:t>
        <a:bodyPr/>
        <a:lstStyle/>
        <a:p>
          <a:endParaRPr lang="en-US"/>
        </a:p>
      </dgm:t>
    </dgm:pt>
    <dgm:pt modelId="{61772DF1-7C4D-484D-A582-196594678106}">
      <dgm:prSet custT="1"/>
      <dgm:spPr/>
      <dgm:t>
        <a:bodyPr/>
        <a:lstStyle/>
        <a:p>
          <a:r>
            <a:rPr lang="en-GB" sz="2200" dirty="0" smtClean="0"/>
            <a:t>Modifications to the financial continued operation instrument obligation</a:t>
          </a:r>
          <a:endParaRPr lang="en-US" sz="2200" dirty="0"/>
        </a:p>
      </dgm:t>
    </dgm:pt>
    <dgm:pt modelId="{69A6A580-8777-4408-99EE-51B00CD62522}" type="parTrans" cxnId="{82C404C6-5F91-4B89-98E6-4BA3611C9910}">
      <dgm:prSet/>
      <dgm:spPr/>
      <dgm:t>
        <a:bodyPr/>
        <a:lstStyle/>
        <a:p>
          <a:endParaRPr lang="en-US"/>
        </a:p>
      </dgm:t>
    </dgm:pt>
    <dgm:pt modelId="{FC352B04-E576-48CE-B57B-E05D84FBABCC}" type="sibTrans" cxnId="{82C404C6-5F91-4B89-98E6-4BA3611C9910}">
      <dgm:prSet/>
      <dgm:spPr/>
      <dgm:t>
        <a:bodyPr/>
        <a:lstStyle/>
        <a:p>
          <a:endParaRPr lang="en-US"/>
        </a:p>
      </dgm:t>
    </dgm:pt>
    <dgm:pt modelId="{41EFA555-4230-4905-8C71-BFA3DC82D947}">
      <dgm:prSet custT="1"/>
      <dgm:spPr/>
      <dgm:t>
        <a:bodyPr/>
        <a:lstStyle/>
        <a:p>
          <a:r>
            <a:rPr lang="en-GB" sz="2200" dirty="0" smtClean="0"/>
            <a:t>Logistical support</a:t>
          </a:r>
          <a:endParaRPr lang="en-US" sz="2200" dirty="0"/>
        </a:p>
      </dgm:t>
    </dgm:pt>
    <dgm:pt modelId="{BCB5674B-9FB6-429C-8689-0D9A18086163}" type="parTrans" cxnId="{9861322D-6CCB-4B70-BAB8-2B1B9D9D50D6}">
      <dgm:prSet/>
      <dgm:spPr/>
      <dgm:t>
        <a:bodyPr/>
        <a:lstStyle/>
        <a:p>
          <a:endParaRPr lang="en-US"/>
        </a:p>
      </dgm:t>
    </dgm:pt>
    <dgm:pt modelId="{899E1FED-38BC-4594-A079-39FD84BCABF0}" type="sibTrans" cxnId="{9861322D-6CCB-4B70-BAB8-2B1B9D9D50D6}">
      <dgm:prSet/>
      <dgm:spPr/>
      <dgm:t>
        <a:bodyPr/>
        <a:lstStyle/>
        <a:p>
          <a:endParaRPr lang="en-US"/>
        </a:p>
      </dgm:t>
    </dgm:pt>
    <dgm:pt modelId="{9437E551-43EE-4DC8-B2D0-68200B9904AE}">
      <dgm:prSet custT="1"/>
      <dgm:spPr/>
      <dgm:t>
        <a:bodyPr/>
        <a:lstStyle/>
        <a:p>
          <a:pPr>
            <a:spcAft>
              <a:spcPts val="0"/>
            </a:spcAft>
          </a:pPr>
          <a:r>
            <a:rPr lang="en-GB" sz="2200" dirty="0" smtClean="0"/>
            <a:t>Technical support for applicants in operating or qualifying </a:t>
          </a:r>
        </a:p>
        <a:p>
          <a:pPr>
            <a:spcAft>
              <a:spcPts val="0"/>
            </a:spcAft>
          </a:pPr>
          <a:r>
            <a:rPr lang="en-GB" sz="2200" dirty="0" smtClean="0"/>
            <a:t>to operate a </a:t>
          </a:r>
          <a:r>
            <a:rPr lang="en-GB" sz="2200" dirty="0" err="1" smtClean="0"/>
            <a:t>gTLD</a:t>
          </a:r>
          <a:endParaRPr lang="en-US" sz="2200" dirty="0"/>
        </a:p>
      </dgm:t>
    </dgm:pt>
    <dgm:pt modelId="{E0892C7D-52D7-42E6-B59D-70D89AF6D286}" type="parTrans" cxnId="{2F4537B0-B0D6-4281-97EB-ED919340BA93}">
      <dgm:prSet/>
      <dgm:spPr/>
      <dgm:t>
        <a:bodyPr/>
        <a:lstStyle/>
        <a:p>
          <a:endParaRPr lang="en-US"/>
        </a:p>
      </dgm:t>
    </dgm:pt>
    <dgm:pt modelId="{E7BC199B-4DA4-4F91-B446-D2DA46B152DC}" type="sibTrans" cxnId="{2F4537B0-B0D6-4281-97EB-ED919340BA93}">
      <dgm:prSet/>
      <dgm:spPr/>
      <dgm:t>
        <a:bodyPr/>
        <a:lstStyle/>
        <a:p>
          <a:endParaRPr lang="en-US"/>
        </a:p>
      </dgm:t>
    </dgm:pt>
    <dgm:pt modelId="{FEB4F464-162E-4B11-9E33-C8F38E5DA783}">
      <dgm:prSet/>
      <dgm:spPr/>
      <dgm:t>
        <a:bodyPr/>
        <a:lstStyle/>
        <a:p>
          <a:r>
            <a:rPr lang="en-GB" dirty="0" smtClean="0"/>
            <a:t>Exception to the rules requiring separation of the Registry and Registrar function</a:t>
          </a:r>
          <a:endParaRPr lang="en-US" dirty="0"/>
        </a:p>
      </dgm:t>
    </dgm:pt>
    <dgm:pt modelId="{E7502B61-CBEE-423F-9834-9149A43E8EB6}" type="parTrans" cxnId="{A67433A2-3E66-432D-BA10-B9C053132C44}">
      <dgm:prSet/>
      <dgm:spPr/>
      <dgm:t>
        <a:bodyPr/>
        <a:lstStyle/>
        <a:p>
          <a:endParaRPr lang="en-US"/>
        </a:p>
      </dgm:t>
    </dgm:pt>
    <dgm:pt modelId="{61E06061-D9F6-4278-AA9A-B09DFF260AB9}" type="sibTrans" cxnId="{A67433A2-3E66-432D-BA10-B9C053132C44}">
      <dgm:prSet/>
      <dgm:spPr/>
      <dgm:t>
        <a:bodyPr/>
        <a:lstStyle/>
        <a:p>
          <a:endParaRPr lang="en-US"/>
        </a:p>
      </dgm:t>
    </dgm:pt>
    <dgm:pt modelId="{8D2A2877-5A42-477E-B941-DD344F678045}" type="pres">
      <dgm:prSet presAssocID="{7FF9A741-39CA-4CCA-9B3F-8A052B15BBDE}" presName="diagram" presStyleCnt="0">
        <dgm:presLayoutVars>
          <dgm:dir/>
          <dgm:resizeHandles val="exact"/>
        </dgm:presLayoutVars>
      </dgm:prSet>
      <dgm:spPr/>
      <dgm:t>
        <a:bodyPr/>
        <a:lstStyle/>
        <a:p>
          <a:endParaRPr lang="en-US"/>
        </a:p>
      </dgm:t>
    </dgm:pt>
    <dgm:pt modelId="{901415F6-5074-4F4C-B0C9-84DAAEFEF93E}" type="pres">
      <dgm:prSet presAssocID="{A298B354-C948-474F-9EA5-9AC0D8B9302B}" presName="node" presStyleLbl="node1" presStyleIdx="0" presStyleCnt="6" custLinFactNeighborY="-11878">
        <dgm:presLayoutVars>
          <dgm:bulletEnabled val="1"/>
        </dgm:presLayoutVars>
      </dgm:prSet>
      <dgm:spPr/>
      <dgm:t>
        <a:bodyPr/>
        <a:lstStyle/>
        <a:p>
          <a:endParaRPr lang="en-US"/>
        </a:p>
      </dgm:t>
    </dgm:pt>
    <dgm:pt modelId="{98E5120B-8281-4189-AB58-DDC89C269441}" type="pres">
      <dgm:prSet presAssocID="{EA5F1B55-FA7F-4EE0-94C3-F1D0F112EB8E}" presName="sibTrans" presStyleCnt="0"/>
      <dgm:spPr/>
    </dgm:pt>
    <dgm:pt modelId="{A3B8E6FA-65DA-48CE-9267-555CB0063D89}" type="pres">
      <dgm:prSet presAssocID="{DD94CC1D-A0FD-4201-B6B3-D1718454B06C}" presName="node" presStyleLbl="node1" presStyleIdx="1" presStyleCnt="6" custLinFactNeighborX="-286" custLinFactNeighborY="-11878">
        <dgm:presLayoutVars>
          <dgm:bulletEnabled val="1"/>
        </dgm:presLayoutVars>
      </dgm:prSet>
      <dgm:spPr/>
      <dgm:t>
        <a:bodyPr/>
        <a:lstStyle/>
        <a:p>
          <a:endParaRPr lang="en-US"/>
        </a:p>
      </dgm:t>
    </dgm:pt>
    <dgm:pt modelId="{D4E57F9B-34A7-43D8-95E7-E7D05F9FA9FE}" type="pres">
      <dgm:prSet presAssocID="{6A0EF949-C8C1-4045-8BF2-FABD026DA17D}" presName="sibTrans" presStyleCnt="0"/>
      <dgm:spPr/>
    </dgm:pt>
    <dgm:pt modelId="{1B72406B-37A9-4E9B-98D7-B1BF62C4B653}" type="pres">
      <dgm:prSet presAssocID="{41EFA555-4230-4905-8C71-BFA3DC82D947}" presName="node" presStyleLbl="node1" presStyleIdx="2" presStyleCnt="6" custLinFactX="-100000" custLinFactY="25265" custLinFactNeighborX="-116952" custLinFactNeighborY="100000">
        <dgm:presLayoutVars>
          <dgm:bulletEnabled val="1"/>
        </dgm:presLayoutVars>
      </dgm:prSet>
      <dgm:spPr/>
      <dgm:t>
        <a:bodyPr/>
        <a:lstStyle/>
        <a:p>
          <a:endParaRPr lang="en-US"/>
        </a:p>
      </dgm:t>
    </dgm:pt>
    <dgm:pt modelId="{0476300D-45D5-43A5-AF67-759AE3974F82}" type="pres">
      <dgm:prSet presAssocID="{899E1FED-38BC-4594-A079-39FD84BCABF0}" presName="sibTrans" presStyleCnt="0"/>
      <dgm:spPr/>
    </dgm:pt>
    <dgm:pt modelId="{9C80E1BC-4899-4E05-888C-0EFEAEEE8BB4}" type="pres">
      <dgm:prSet presAssocID="{61772DF1-7C4D-484D-A582-196594678106}" presName="node" presStyleLbl="node1" presStyleIdx="3" presStyleCnt="6" custLinFactX="100000" custLinFactY="-28545" custLinFactNeighborX="119429" custLinFactNeighborY="-100000">
        <dgm:presLayoutVars>
          <dgm:bulletEnabled val="1"/>
        </dgm:presLayoutVars>
      </dgm:prSet>
      <dgm:spPr/>
      <dgm:t>
        <a:bodyPr/>
        <a:lstStyle/>
        <a:p>
          <a:endParaRPr lang="en-US"/>
        </a:p>
      </dgm:t>
    </dgm:pt>
    <dgm:pt modelId="{37FE959C-A754-4C3A-B32A-A4F583117464}" type="pres">
      <dgm:prSet presAssocID="{FC352B04-E576-48CE-B57B-E05D84FBABCC}" presName="sibTrans" presStyleCnt="0"/>
      <dgm:spPr/>
    </dgm:pt>
    <dgm:pt modelId="{20C415BC-DA00-44F8-826F-C737E9F7FC2F}" type="pres">
      <dgm:prSet presAssocID="{9437E551-43EE-4DC8-B2D0-68200B9904AE}" presName="node" presStyleLbl="node1" presStyleIdx="4" presStyleCnt="6" custLinFactNeighborX="-3333" custLinFactNeighborY="8598">
        <dgm:presLayoutVars>
          <dgm:bulletEnabled val="1"/>
        </dgm:presLayoutVars>
      </dgm:prSet>
      <dgm:spPr/>
      <dgm:t>
        <a:bodyPr/>
        <a:lstStyle/>
        <a:p>
          <a:endParaRPr lang="en-US"/>
        </a:p>
      </dgm:t>
    </dgm:pt>
    <dgm:pt modelId="{1BDFAE27-4C6A-4745-98B9-419C0057D76D}" type="pres">
      <dgm:prSet presAssocID="{E7BC199B-4DA4-4F91-B446-D2DA46B152DC}" presName="sibTrans" presStyleCnt="0"/>
      <dgm:spPr/>
    </dgm:pt>
    <dgm:pt modelId="{5EC540BB-E9C0-40A7-BE28-DDCCDFF9FFAA}" type="pres">
      <dgm:prSet presAssocID="{FEB4F464-162E-4B11-9E33-C8F38E5DA783}" presName="node" presStyleLbl="node1" presStyleIdx="5" presStyleCnt="6" custLinFactNeighborX="-3619" custLinFactNeighborY="8598">
        <dgm:presLayoutVars>
          <dgm:bulletEnabled val="1"/>
        </dgm:presLayoutVars>
      </dgm:prSet>
      <dgm:spPr/>
      <dgm:t>
        <a:bodyPr/>
        <a:lstStyle/>
        <a:p>
          <a:endParaRPr lang="en-US"/>
        </a:p>
      </dgm:t>
    </dgm:pt>
  </dgm:ptLst>
  <dgm:cxnLst>
    <dgm:cxn modelId="{2F4537B0-B0D6-4281-97EB-ED919340BA93}" srcId="{7FF9A741-39CA-4CCA-9B3F-8A052B15BBDE}" destId="{9437E551-43EE-4DC8-B2D0-68200B9904AE}" srcOrd="4" destOrd="0" parTransId="{E0892C7D-52D7-42E6-B59D-70D89AF6D286}" sibTransId="{E7BC199B-4DA4-4F91-B446-D2DA46B152DC}"/>
    <dgm:cxn modelId="{77B7C6B6-9174-4777-B6A4-6F4E52CFF9C6}" type="presOf" srcId="{A298B354-C948-474F-9EA5-9AC0D8B9302B}" destId="{901415F6-5074-4F4C-B0C9-84DAAEFEF93E}" srcOrd="0" destOrd="0" presId="urn:microsoft.com/office/officeart/2005/8/layout/default"/>
    <dgm:cxn modelId="{F462CA5C-EDC0-43C2-8F97-0EE06A4149C6}" type="presOf" srcId="{FEB4F464-162E-4B11-9E33-C8F38E5DA783}" destId="{5EC540BB-E9C0-40A7-BE28-DDCCDFF9FFAA}" srcOrd="0" destOrd="0" presId="urn:microsoft.com/office/officeart/2005/8/layout/default"/>
    <dgm:cxn modelId="{D4533952-6328-4542-9B1A-7ED89265ACCE}" type="presOf" srcId="{61772DF1-7C4D-484D-A582-196594678106}" destId="{9C80E1BC-4899-4E05-888C-0EFEAEEE8BB4}" srcOrd="0" destOrd="0" presId="urn:microsoft.com/office/officeart/2005/8/layout/default"/>
    <dgm:cxn modelId="{A574FAF5-2A74-45E9-8B3F-10644CED651F}" type="presOf" srcId="{9437E551-43EE-4DC8-B2D0-68200B9904AE}" destId="{20C415BC-DA00-44F8-826F-C737E9F7FC2F}" srcOrd="0" destOrd="0" presId="urn:microsoft.com/office/officeart/2005/8/layout/default"/>
    <dgm:cxn modelId="{82C404C6-5F91-4B89-98E6-4BA3611C9910}" srcId="{7FF9A741-39CA-4CCA-9B3F-8A052B15BBDE}" destId="{61772DF1-7C4D-484D-A582-196594678106}" srcOrd="3" destOrd="0" parTransId="{69A6A580-8777-4408-99EE-51B00CD62522}" sibTransId="{FC352B04-E576-48CE-B57B-E05D84FBABCC}"/>
    <dgm:cxn modelId="{D002F8D3-99E6-44F2-BE7C-3279DC697938}" type="presOf" srcId="{7FF9A741-39CA-4CCA-9B3F-8A052B15BBDE}" destId="{8D2A2877-5A42-477E-B941-DD344F678045}" srcOrd="0" destOrd="0" presId="urn:microsoft.com/office/officeart/2005/8/layout/default"/>
    <dgm:cxn modelId="{73D16288-C938-4F78-8714-E33958CF39ED}" type="presOf" srcId="{41EFA555-4230-4905-8C71-BFA3DC82D947}" destId="{1B72406B-37A9-4E9B-98D7-B1BF62C4B653}" srcOrd="0" destOrd="0" presId="urn:microsoft.com/office/officeart/2005/8/layout/default"/>
    <dgm:cxn modelId="{F4ACE06A-D9E7-4273-A126-9E34D15A3328}" type="presOf" srcId="{DD94CC1D-A0FD-4201-B6B3-D1718454B06C}" destId="{A3B8E6FA-65DA-48CE-9267-555CB0063D89}" srcOrd="0" destOrd="0" presId="urn:microsoft.com/office/officeart/2005/8/layout/default"/>
    <dgm:cxn modelId="{8947F51A-649E-446A-A842-25706A6065DA}" srcId="{7FF9A741-39CA-4CCA-9B3F-8A052B15BBDE}" destId="{DD94CC1D-A0FD-4201-B6B3-D1718454B06C}" srcOrd="1" destOrd="0" parTransId="{FCBC382C-E352-4A38-96DB-1FB9A4983858}" sibTransId="{6A0EF949-C8C1-4045-8BF2-FABD026DA17D}"/>
    <dgm:cxn modelId="{9861322D-6CCB-4B70-BAB8-2B1B9D9D50D6}" srcId="{7FF9A741-39CA-4CCA-9B3F-8A052B15BBDE}" destId="{41EFA555-4230-4905-8C71-BFA3DC82D947}" srcOrd="2" destOrd="0" parTransId="{BCB5674B-9FB6-429C-8689-0D9A18086163}" sibTransId="{899E1FED-38BC-4594-A079-39FD84BCABF0}"/>
    <dgm:cxn modelId="{F7A08826-4C72-46EC-A171-921E634D8345}" srcId="{7FF9A741-39CA-4CCA-9B3F-8A052B15BBDE}" destId="{A298B354-C948-474F-9EA5-9AC0D8B9302B}" srcOrd="0" destOrd="0" parTransId="{82A07392-9788-4362-8E31-A3987B8ECC05}" sibTransId="{EA5F1B55-FA7F-4EE0-94C3-F1D0F112EB8E}"/>
    <dgm:cxn modelId="{A67433A2-3E66-432D-BA10-B9C053132C44}" srcId="{7FF9A741-39CA-4CCA-9B3F-8A052B15BBDE}" destId="{FEB4F464-162E-4B11-9E33-C8F38E5DA783}" srcOrd="5" destOrd="0" parTransId="{E7502B61-CBEE-423F-9834-9149A43E8EB6}" sibTransId="{61E06061-D9F6-4278-AA9A-B09DFF260AB9}"/>
    <dgm:cxn modelId="{2A1BA7DD-6FA9-4DA8-87D6-BDDCA38B6CA2}" type="presParOf" srcId="{8D2A2877-5A42-477E-B941-DD344F678045}" destId="{901415F6-5074-4F4C-B0C9-84DAAEFEF93E}" srcOrd="0" destOrd="0" presId="urn:microsoft.com/office/officeart/2005/8/layout/default"/>
    <dgm:cxn modelId="{62F607F7-14A1-49B2-89F2-2D45C531C907}" type="presParOf" srcId="{8D2A2877-5A42-477E-B941-DD344F678045}" destId="{98E5120B-8281-4189-AB58-DDC89C269441}" srcOrd="1" destOrd="0" presId="urn:microsoft.com/office/officeart/2005/8/layout/default"/>
    <dgm:cxn modelId="{AB9574B2-28DE-4A68-8AF5-CDAB4229ADEE}" type="presParOf" srcId="{8D2A2877-5A42-477E-B941-DD344F678045}" destId="{A3B8E6FA-65DA-48CE-9267-555CB0063D89}" srcOrd="2" destOrd="0" presId="urn:microsoft.com/office/officeart/2005/8/layout/default"/>
    <dgm:cxn modelId="{EE418CC0-D0B6-4079-83D9-CFEE7F0157BE}" type="presParOf" srcId="{8D2A2877-5A42-477E-B941-DD344F678045}" destId="{D4E57F9B-34A7-43D8-95E7-E7D05F9FA9FE}" srcOrd="3" destOrd="0" presId="urn:microsoft.com/office/officeart/2005/8/layout/default"/>
    <dgm:cxn modelId="{86F5E0D9-1EA7-4C00-A9A2-0229FC0FBD22}" type="presParOf" srcId="{8D2A2877-5A42-477E-B941-DD344F678045}" destId="{1B72406B-37A9-4E9B-98D7-B1BF62C4B653}" srcOrd="4" destOrd="0" presId="urn:microsoft.com/office/officeart/2005/8/layout/default"/>
    <dgm:cxn modelId="{DFC52A78-4DB8-401A-844C-D0EE42EB8839}" type="presParOf" srcId="{8D2A2877-5A42-477E-B941-DD344F678045}" destId="{0476300D-45D5-43A5-AF67-759AE3974F82}" srcOrd="5" destOrd="0" presId="urn:microsoft.com/office/officeart/2005/8/layout/default"/>
    <dgm:cxn modelId="{7BD6FD4C-8F95-4F4F-82C7-FFE02258BCAE}" type="presParOf" srcId="{8D2A2877-5A42-477E-B941-DD344F678045}" destId="{9C80E1BC-4899-4E05-888C-0EFEAEEE8BB4}" srcOrd="6" destOrd="0" presId="urn:microsoft.com/office/officeart/2005/8/layout/default"/>
    <dgm:cxn modelId="{AE35FBB7-FE1B-409F-90B5-2C6EDF89389C}" type="presParOf" srcId="{8D2A2877-5A42-477E-B941-DD344F678045}" destId="{37FE959C-A754-4C3A-B32A-A4F583117464}" srcOrd="7" destOrd="0" presId="urn:microsoft.com/office/officeart/2005/8/layout/default"/>
    <dgm:cxn modelId="{8121F60F-53A6-494B-AE65-178C9C55F871}" type="presParOf" srcId="{8D2A2877-5A42-477E-B941-DD344F678045}" destId="{20C415BC-DA00-44F8-826F-C737E9F7FC2F}" srcOrd="8" destOrd="0" presId="urn:microsoft.com/office/officeart/2005/8/layout/default"/>
    <dgm:cxn modelId="{244D1B8A-CA24-419F-8B16-8AA8F8D4386A}" type="presParOf" srcId="{8D2A2877-5A42-477E-B941-DD344F678045}" destId="{1BDFAE27-4C6A-4745-98B9-419C0057D76D}" srcOrd="9" destOrd="0" presId="urn:microsoft.com/office/officeart/2005/8/layout/default"/>
    <dgm:cxn modelId="{92BF1B89-8E51-44F1-954A-92B99C605197}" type="presParOf" srcId="{8D2A2877-5A42-477E-B941-DD344F678045}" destId="{5EC540BB-E9C0-40A7-BE28-DDCCDFF9FFAA}" srcOrd="1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B0AB0D-9735-4C47-920C-0060476AC38F}">
      <dsp:nvSpPr>
        <dsp:cNvPr id="0" name=""/>
        <dsp:cNvSpPr/>
      </dsp:nvSpPr>
      <dsp:spPr>
        <a:xfrm>
          <a:off x="2736223" y="1449261"/>
          <a:ext cx="3287241" cy="314293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accent4">
                  <a:lumMod val="75000"/>
                </a:schemeClr>
              </a:solidFill>
              <a:latin typeface="Britannic Bold" pitchFamily="34" charset="0"/>
            </a:rPr>
            <a:t>Need Criteria</a:t>
          </a:r>
          <a:endParaRPr lang="en-US" sz="3600" b="1" kern="1200" dirty="0">
            <a:solidFill>
              <a:schemeClr val="accent4">
                <a:lumMod val="75000"/>
              </a:schemeClr>
            </a:solidFill>
            <a:latin typeface="Britannic Bold" pitchFamily="34" charset="0"/>
          </a:endParaRPr>
        </a:p>
      </dsp:txBody>
      <dsp:txXfrm>
        <a:off x="2736223" y="1449261"/>
        <a:ext cx="3287241" cy="3142931"/>
      </dsp:txXfrm>
    </dsp:sp>
    <dsp:sp modelId="{545EC618-BBEF-4D68-9611-8509FDAD20FE}">
      <dsp:nvSpPr>
        <dsp:cNvPr id="0" name=""/>
        <dsp:cNvSpPr/>
      </dsp:nvSpPr>
      <dsp:spPr>
        <a:xfrm>
          <a:off x="2362200" y="0"/>
          <a:ext cx="4106142" cy="1643620"/>
        </a:xfrm>
        <a:prstGeom prst="ellipse">
          <a:avLst/>
        </a:prstGeom>
        <a:solidFill>
          <a:srgbClr val="ADD9AB">
            <a:alpha val="49804"/>
          </a:srgb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smtClean="0"/>
            <a:t>Non-governmental Organizations (NGOs), civil society and not-for-profit organizations</a:t>
          </a:r>
          <a:endParaRPr lang="en-US" sz="1900" kern="1200" dirty="0"/>
        </a:p>
      </dsp:txBody>
      <dsp:txXfrm>
        <a:off x="2362200" y="0"/>
        <a:ext cx="4106142" cy="1643620"/>
      </dsp:txXfrm>
    </dsp:sp>
    <dsp:sp modelId="{31233993-3CA8-485B-AFCA-4307C3196F9B}">
      <dsp:nvSpPr>
        <dsp:cNvPr id="0" name=""/>
        <dsp:cNvSpPr/>
      </dsp:nvSpPr>
      <dsp:spPr>
        <a:xfrm>
          <a:off x="5511326" y="1524005"/>
          <a:ext cx="3327871" cy="1643620"/>
        </a:xfrm>
        <a:prstGeom prst="ellipse">
          <a:avLst/>
        </a:prstGeom>
        <a:solidFill>
          <a:schemeClr val="accent1">
            <a:lumMod val="20000"/>
            <a:lumOff val="80000"/>
            <a:alpha val="5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smtClean="0"/>
            <a:t>Applicants located in emerging economies</a:t>
          </a:r>
          <a:endParaRPr lang="en-US" sz="1900" kern="1200" dirty="0"/>
        </a:p>
      </dsp:txBody>
      <dsp:txXfrm>
        <a:off x="5511326" y="1524005"/>
        <a:ext cx="3327871" cy="1643620"/>
      </dsp:txXfrm>
    </dsp:sp>
    <dsp:sp modelId="{7CAEB084-90E1-445D-806E-5F998E7F215C}">
      <dsp:nvSpPr>
        <dsp:cNvPr id="0" name=""/>
        <dsp:cNvSpPr/>
      </dsp:nvSpPr>
      <dsp:spPr>
        <a:xfrm>
          <a:off x="3936378" y="3907457"/>
          <a:ext cx="4902821" cy="1807538"/>
        </a:xfrm>
        <a:prstGeom prst="ellipse">
          <a:avLst/>
        </a:prstGeom>
        <a:solidFill>
          <a:schemeClr val="accent3">
            <a:lumMod val="75000"/>
            <a:alpha val="5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smtClean="0"/>
            <a:t>Local entrepreneurs, in those markets where market constraints make normal business operations more difficult</a:t>
          </a:r>
          <a:endParaRPr lang="en-US" sz="1900" kern="1200" dirty="0"/>
        </a:p>
      </dsp:txBody>
      <dsp:txXfrm>
        <a:off x="3936378" y="3907457"/>
        <a:ext cx="4902821" cy="1807538"/>
      </dsp:txXfrm>
    </dsp:sp>
    <dsp:sp modelId="{17F94D79-D6BD-4670-AC42-FDB88C26FA6F}">
      <dsp:nvSpPr>
        <dsp:cNvPr id="0" name=""/>
        <dsp:cNvSpPr/>
      </dsp:nvSpPr>
      <dsp:spPr>
        <a:xfrm>
          <a:off x="457194" y="3581405"/>
          <a:ext cx="3199471" cy="1643620"/>
        </a:xfrm>
        <a:prstGeom prst="ellipse">
          <a:avLst/>
        </a:prstGeom>
        <a:solidFill>
          <a:schemeClr val="accent6">
            <a:lumMod val="20000"/>
            <a:lumOff val="80000"/>
            <a:alpha val="5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smtClean="0"/>
            <a:t>Applications in languages whose presence on the web is limited</a:t>
          </a:r>
          <a:endParaRPr lang="en-US" sz="1900" kern="1200" dirty="0"/>
        </a:p>
      </dsp:txBody>
      <dsp:txXfrm>
        <a:off x="457194" y="3581405"/>
        <a:ext cx="3199471" cy="1643620"/>
      </dsp:txXfrm>
    </dsp:sp>
    <dsp:sp modelId="{9334B2BA-F214-4CA8-8333-5DF5283650D3}">
      <dsp:nvSpPr>
        <dsp:cNvPr id="0" name=""/>
        <dsp:cNvSpPr/>
      </dsp:nvSpPr>
      <dsp:spPr>
        <a:xfrm>
          <a:off x="4" y="1600193"/>
          <a:ext cx="3190103" cy="1605669"/>
        </a:xfrm>
        <a:prstGeom prst="ellipse">
          <a:avLst/>
        </a:prstGeom>
        <a:solidFill>
          <a:schemeClr val="accent3">
            <a:alpha val="50000"/>
            <a:hueOff val="11250264"/>
            <a:satOff val="-16880"/>
            <a:lumOff val="-2745"/>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smtClean="0"/>
            <a:t>Community based applications such as cultural, linguistic and ethnic </a:t>
          </a:r>
          <a:endParaRPr lang="en-US" sz="1900" kern="1200" dirty="0"/>
        </a:p>
      </dsp:txBody>
      <dsp:txXfrm>
        <a:off x="4" y="1600193"/>
        <a:ext cx="3190103" cy="160566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1415F6-5074-4F4C-B0C9-84DAAEFEF93E}">
      <dsp:nvSpPr>
        <dsp:cNvPr id="0" name=""/>
        <dsp:cNvSpPr/>
      </dsp:nvSpPr>
      <dsp:spPr>
        <a:xfrm>
          <a:off x="0" y="425152"/>
          <a:ext cx="2738437" cy="16430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Cost Reduction </a:t>
          </a:r>
          <a:endParaRPr lang="en-US" sz="2200" kern="1200" dirty="0" smtClean="0"/>
        </a:p>
        <a:p>
          <a:pPr lvl="0" algn="ctr" defTabSz="977900">
            <a:lnSpc>
              <a:spcPct val="90000"/>
            </a:lnSpc>
            <a:spcBef>
              <a:spcPct val="0"/>
            </a:spcBef>
            <a:spcAft>
              <a:spcPct val="35000"/>
            </a:spcAft>
          </a:pPr>
          <a:r>
            <a:rPr lang="en-US" sz="2200" kern="1200" dirty="0" smtClean="0"/>
            <a:t>Support</a:t>
          </a:r>
          <a:endParaRPr lang="en-US" sz="2200" kern="1200" dirty="0"/>
        </a:p>
      </dsp:txBody>
      <dsp:txXfrm>
        <a:off x="0" y="425152"/>
        <a:ext cx="2738437" cy="1643062"/>
      </dsp:txXfrm>
    </dsp:sp>
    <dsp:sp modelId="{A3B8E6FA-65DA-48CE-9267-555CB0063D89}">
      <dsp:nvSpPr>
        <dsp:cNvPr id="0" name=""/>
        <dsp:cNvSpPr/>
      </dsp:nvSpPr>
      <dsp:spPr>
        <a:xfrm>
          <a:off x="3004449" y="425152"/>
          <a:ext cx="2738437" cy="16430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Sponsorship and other funding support</a:t>
          </a:r>
          <a:endParaRPr lang="en-US" sz="2200" kern="1200" dirty="0"/>
        </a:p>
      </dsp:txBody>
      <dsp:txXfrm>
        <a:off x="3004449" y="425152"/>
        <a:ext cx="2738437" cy="1643062"/>
      </dsp:txXfrm>
    </dsp:sp>
    <dsp:sp modelId="{1B72406B-37A9-4E9B-98D7-B1BF62C4B653}">
      <dsp:nvSpPr>
        <dsp:cNvPr id="0" name=""/>
        <dsp:cNvSpPr/>
      </dsp:nvSpPr>
      <dsp:spPr>
        <a:xfrm>
          <a:off x="83467" y="2678497"/>
          <a:ext cx="2738437" cy="16430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Logistical support</a:t>
          </a:r>
          <a:endParaRPr lang="en-US" sz="2200" kern="1200" dirty="0"/>
        </a:p>
      </dsp:txBody>
      <dsp:txXfrm>
        <a:off x="83467" y="2678497"/>
        <a:ext cx="2738437" cy="1643062"/>
      </dsp:txXfrm>
    </dsp:sp>
    <dsp:sp modelId="{9C80E1BC-4899-4E05-888C-0EFEAEEE8BB4}">
      <dsp:nvSpPr>
        <dsp:cNvPr id="0" name=""/>
        <dsp:cNvSpPr/>
      </dsp:nvSpPr>
      <dsp:spPr>
        <a:xfrm>
          <a:off x="6008926" y="425147"/>
          <a:ext cx="2738437" cy="16430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Modifications to the financial continued operation instrument obligation</a:t>
          </a:r>
          <a:endParaRPr lang="en-US" sz="2200" kern="1200" dirty="0"/>
        </a:p>
      </dsp:txBody>
      <dsp:txXfrm>
        <a:off x="6008926" y="425147"/>
        <a:ext cx="2738437" cy="1643062"/>
      </dsp:txXfrm>
    </dsp:sp>
    <dsp:sp modelId="{20C415BC-DA00-44F8-826F-C737E9F7FC2F}">
      <dsp:nvSpPr>
        <dsp:cNvPr id="0" name=""/>
        <dsp:cNvSpPr/>
      </dsp:nvSpPr>
      <dsp:spPr>
        <a:xfrm>
          <a:off x="2921009" y="2678492"/>
          <a:ext cx="2738437" cy="16430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ts val="0"/>
            </a:spcAft>
          </a:pPr>
          <a:r>
            <a:rPr lang="en-GB" sz="2200" kern="1200" dirty="0" smtClean="0"/>
            <a:t>Technical support for applicants in operating or qualifying </a:t>
          </a:r>
        </a:p>
        <a:p>
          <a:pPr lvl="0" algn="ctr" defTabSz="977900">
            <a:lnSpc>
              <a:spcPct val="90000"/>
            </a:lnSpc>
            <a:spcBef>
              <a:spcPct val="0"/>
            </a:spcBef>
            <a:spcAft>
              <a:spcPts val="0"/>
            </a:spcAft>
          </a:pPr>
          <a:r>
            <a:rPr lang="en-GB" sz="2200" kern="1200" dirty="0" smtClean="0"/>
            <a:t>to operate a </a:t>
          </a:r>
          <a:r>
            <a:rPr lang="en-GB" sz="2200" kern="1200" dirty="0" err="1" smtClean="0"/>
            <a:t>gTLD</a:t>
          </a:r>
          <a:endParaRPr lang="en-US" sz="2200" kern="1200" dirty="0"/>
        </a:p>
      </dsp:txBody>
      <dsp:txXfrm>
        <a:off x="2921009" y="2678492"/>
        <a:ext cx="2738437" cy="1643062"/>
      </dsp:txXfrm>
    </dsp:sp>
    <dsp:sp modelId="{5EC540BB-E9C0-40A7-BE28-DDCCDFF9FFAA}">
      <dsp:nvSpPr>
        <dsp:cNvPr id="0" name=""/>
        <dsp:cNvSpPr/>
      </dsp:nvSpPr>
      <dsp:spPr>
        <a:xfrm>
          <a:off x="5925458" y="2678492"/>
          <a:ext cx="2738437" cy="164306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Exception to the rules requiring separation of the Registry and Registrar function</a:t>
          </a:r>
          <a:endParaRPr lang="en-US" sz="2200" kern="1200" dirty="0"/>
        </a:p>
      </dsp:txBody>
      <dsp:txXfrm>
        <a:off x="5925458" y="2678492"/>
        <a:ext cx="2738437" cy="164306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7B2029B4-8863-416E-AB66-29C8F708ACC7}" type="datetime1">
              <a:rPr lang="en-US"/>
              <a:pPr/>
              <a:t>12/4/2010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FC2713C-6561-4E8D-8D93-99A429841DEC}" type="slidenum">
              <a:rPr lang="en-US"/>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0C251E4A-4845-4C16-BDBB-41DC804267B9}" type="datetime1">
              <a:rPr lang="en-US"/>
              <a:pPr/>
              <a:t>12/4/2010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93EABD7B-942F-42A1-99F5-5091F24C4A6C}" type="slidenum">
              <a:rPr lang="en-US"/>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EABD7B-942F-42A1-99F5-5091F24C4A6C}"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Milestone report – Very specific on the level of support for each of the recommendations. Most have full Consensus</a:t>
            </a:r>
          </a:p>
          <a:p>
            <a:pPr eaLnBrk="1" hangingPunct="1"/>
            <a:r>
              <a:rPr lang="en-US" smtClean="0"/>
              <a:t>Translation into 6 UN Languages coming soon.</a:t>
            </a:r>
          </a:p>
          <a:p>
            <a:pPr eaLnBrk="1" hangingPunct="1"/>
            <a:endParaRPr 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4FC03482-23DF-41A1-8BEF-6695D9B2FF5F}"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BDFFEBCB-6EF1-48CB-B098-DAE58FAEFDDE}"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Cost Reduction: </a:t>
            </a:r>
          </a:p>
          <a:p>
            <a:pPr eaLnBrk="1" hangingPunct="1">
              <a:buFontTx/>
              <a:buChar char="-"/>
            </a:pPr>
            <a:r>
              <a:rPr lang="en-US" smtClean="0"/>
              <a:t>Waive the cost of Program Development11 (US$26,000) for applicants meeting the criteria for assistance. </a:t>
            </a:r>
          </a:p>
          <a:p>
            <a:pPr eaLnBrk="1" hangingPunct="1">
              <a:buFontTx/>
              <a:buChar char="-"/>
            </a:pPr>
            <a:r>
              <a:rPr lang="en-US" smtClean="0"/>
              <a:t>Staggered Fees. </a:t>
            </a:r>
          </a:p>
          <a:p>
            <a:pPr eaLnBrk="1" hangingPunct="1">
              <a:buFontTx/>
              <a:buChar char="-"/>
            </a:pPr>
            <a:r>
              <a:rPr lang="en-US" smtClean="0"/>
              <a:t>-Auction Proceeds. Qualified applicants receive a partial refund from any auction proceeds </a:t>
            </a:r>
          </a:p>
          <a:p>
            <a:pPr eaLnBrk="1" hangingPunct="1">
              <a:buFontTx/>
              <a:buChar char="-"/>
            </a:pPr>
            <a:r>
              <a:rPr lang="en-US" smtClean="0"/>
              <a:t>- Lower the Registry fixed fees that are due to ICANN. </a:t>
            </a:r>
          </a:p>
          <a:p>
            <a:pPr eaLnBrk="1" hangingPunct="1">
              <a:buFontTx/>
              <a:buChar char="-"/>
            </a:pPr>
            <a:r>
              <a:rPr lang="en-US" smtClean="0"/>
              <a:t>Reconsider the Risk/Contingency cost per applicant (US$60,000). </a:t>
            </a:r>
          </a:p>
          <a:p>
            <a:pPr eaLnBrk="1" hangingPunct="1">
              <a:buFontTx/>
              <a:buChar char="-"/>
            </a:pPr>
            <a:r>
              <a:rPr lang="en-US" smtClean="0"/>
              <a:t>Further review of The US$100,000 base cost </a:t>
            </a:r>
          </a:p>
          <a:p>
            <a:pPr eaLnBrk="1" hangingPunct="1">
              <a:buFontTx/>
              <a:buChar char="-"/>
            </a:pPr>
            <a:endParaRPr lang="en-US" smtClean="0"/>
          </a:p>
          <a:p>
            <a:pPr eaLnBrk="1" hangingPunct="1">
              <a:buFontTx/>
              <a:buChar char="-"/>
            </a:pPr>
            <a:r>
              <a:rPr lang="en-US" smtClean="0"/>
              <a:t>Financial instrument reduced 6-12 months</a:t>
            </a:r>
          </a:p>
        </p:txBody>
      </p:sp>
      <p:sp>
        <p:nvSpPr>
          <p:cNvPr id="21508" name="Slide Number Placeholder 3"/>
          <p:cNvSpPr>
            <a:spLocks noGrp="1"/>
          </p:cNvSpPr>
          <p:nvPr>
            <p:ph type="sldNum" sz="quarter" idx="5"/>
          </p:nvPr>
        </p:nvSpPr>
        <p:spPr bwMode="auto">
          <a:noFill/>
          <a:ln>
            <a:miter lim="800000"/>
            <a:headEnd/>
            <a:tailEnd/>
          </a:ln>
        </p:spPr>
        <p:txBody>
          <a:bodyPr/>
          <a:lstStyle/>
          <a:p>
            <a:fld id="{212F9FFB-9016-44BF-A9CC-89DA8F78D644}"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EABD7B-942F-42A1-99F5-5091F24C4A6C}"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EABD7B-942F-42A1-99F5-5091F24C4A6C}"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895600"/>
            <a:ext cx="6400800" cy="2038350"/>
          </a:xfrm>
          <a:prstGeom prst="rect">
            <a:avLst/>
          </a:prstGeom>
        </p:spPr>
        <p:txBody>
          <a:bodyPr/>
          <a:lstStyle>
            <a:lvl1pPr marL="0" indent="0" algn="ctr">
              <a:buNone/>
              <a:defRPr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BE3CE1B-3546-4674-AE3E-28C3258FF624}" type="datetime1">
              <a:rPr lang="en-US"/>
              <a:pPr/>
              <a:t>12/4/2010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651C04E-3E54-43CA-8AF1-3883955C82F7}" type="slidenum">
              <a:rPr lang="en-US"/>
              <a:pPr/>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E6FE51-356E-490F-95B5-1C1434F2978A}" type="datetime1">
              <a:rPr lang="en-US"/>
              <a:pPr/>
              <a:t>12/4/2010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D0503DF-5953-46F9-98CC-DE66A1DC3B85}" type="slidenum">
              <a:rPr lang="en-US"/>
              <a:pPr/>
              <a:t>‹#›</a:t>
            </a:fld>
            <a:endParaRPr lang="en-US"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11D62B8-36A3-4C3B-8837-4165024B5266}" type="datetime1">
              <a:rPr lang="en-US"/>
              <a:pPr/>
              <a:t>12/4/2010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B81AB77-7683-4E40-86A4-A16365BCD95E}" type="slidenum">
              <a:rPr lang="en-US"/>
              <a:pPr/>
              <a:t>‹#›</a:t>
            </a:fld>
            <a:endParaRPr lang="en-US" dirty="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BFDAAAC-2C22-46DD-9711-77D9C59C67C9}" type="datetime1">
              <a:rPr lang="en-US"/>
              <a:pPr/>
              <a:t>12/4/2010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06F6E962-80D9-4334-8643-1A6CAAF3DBB8}" type="slidenum">
              <a:rPr lang="en-US"/>
              <a:pPr/>
              <a:t>‹#›</a:t>
            </a:fld>
            <a:endParaRPr lang="en-US" dirty="0"/>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BF906E2-C65D-4603-B231-6447B5CF569A}" type="datetime1">
              <a:rPr lang="en-US"/>
              <a:pPr/>
              <a:t>12/4/2010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E1A8262A-9127-47DE-938D-07A8EC9A01FB}" type="slidenum">
              <a:rPr lang="en-US"/>
              <a:pPr/>
              <a:t>‹#›</a:t>
            </a:fld>
            <a:endParaRPr lang="en-US" dirty="0"/>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94CC883-8C7F-4782-8141-8E8648C61BF7}" type="datetime1">
              <a:rPr lang="en-US"/>
              <a:pPr/>
              <a:t>12/4/2010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EF598ACD-EDEB-4284-A1EF-029C61140A90}" type="slidenum">
              <a:rPr lang="en-US"/>
              <a:pPr/>
              <a:t>‹#›</a:t>
            </a:fld>
            <a:endParaRPr lang="en-US" dirty="0"/>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9C9E59E-62F4-4C87-B61F-57B5DC107901}" type="datetime1">
              <a:rPr lang="en-US"/>
              <a:pPr/>
              <a:t>12/4/2010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CAC0515-440C-4F85-B3CC-1BCE678A9AA7}" type="slidenum">
              <a:rPr lang="en-US"/>
              <a:pPr/>
              <a:t>‹#›</a:t>
            </a:fld>
            <a:endParaRPr lang="en-US" dirty="0"/>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1752600" cy="1993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fld id="{B10937D1-3AD0-40F4-B549-226AA9655F94}" type="datetime1">
              <a:rPr lang="en-US"/>
              <a:pPr/>
              <a:t>12/4/2010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E19C5E6-2596-4AE4-86B2-B757E858F542}" type="slidenum">
              <a:rPr lang="en-US"/>
              <a:pPr/>
              <a:t>‹#›</a:t>
            </a:fld>
            <a:endParaRPr lang="en-US" dirty="0"/>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46AC237-39C3-4B5E-BE7C-497B4FBD1FB5}" type="datetime1">
              <a:rPr lang="en-US"/>
              <a:pPr/>
              <a:t>12/4/2010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C6802A4-B3B8-42F6-98B0-E50A77ADC97B}" type="slidenum">
              <a:rPr lang="en-US"/>
              <a:pPr/>
              <a:t>‹#›</a:t>
            </a:fld>
            <a:endParaRPr lang="en-US" dirty="0"/>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70A32F4-C0F5-45B9-A3E5-563C80AA75C9}" type="datetime1">
              <a:rPr lang="en-US"/>
              <a:pPr/>
              <a:t>12/4/2010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E115957-209E-4AB3-A837-549B430ADD86}" type="slidenum">
              <a:rPr lang="en-US"/>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76478" y="2057400"/>
            <a:ext cx="6162722" cy="1241425"/>
          </a:xfrm>
          <a:prstGeom prst="rect">
            <a:avLst/>
          </a:prstGeom>
        </p:spPr>
        <p:txBody>
          <a:bodyPr anchor="b"/>
          <a:lstStyle>
            <a:lvl1pPr algn="ctr">
              <a:defRPr/>
            </a:lvl1pPr>
          </a:lstStyle>
          <a:p>
            <a:r>
              <a:rPr lang="en-US" dirty="0" smtClean="0"/>
              <a:t>Click to edit Master title</a:t>
            </a:r>
            <a:endParaRPr lang="en-US" dirty="0"/>
          </a:p>
        </p:txBody>
      </p:sp>
      <p:sp>
        <p:nvSpPr>
          <p:cNvPr id="3" name="Subtitle 2"/>
          <p:cNvSpPr>
            <a:spLocks noGrp="1"/>
          </p:cNvSpPr>
          <p:nvPr>
            <p:ph type="subTitle" idx="1"/>
          </p:nvPr>
        </p:nvSpPr>
        <p:spPr>
          <a:xfrm>
            <a:off x="2667000" y="3429000"/>
            <a:ext cx="6172200" cy="1752600"/>
          </a:xfrm>
          <a:prstGeom prst="rect">
            <a:avLst/>
          </a:prstGeom>
        </p:spPr>
        <p:txBody>
          <a:bodyPr anchor="t"/>
          <a:lstStyle>
            <a:lvl1pPr marL="0" indent="0" algn="ctr">
              <a:buNone/>
              <a:defRPr b="0" i="1">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a:xfrm>
            <a:off x="6900863" y="64579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800">
                <a:solidFill>
                  <a:srgbClr val="FFFFFF"/>
                </a:solidFill>
                <a:latin typeface="Calibri" pitchFamily="34" charset="0"/>
              </a:defRPr>
            </a:lvl1pPr>
          </a:lstStyle>
          <a:p>
            <a:fld id="{D0BEE0C7-D133-4777-B478-DCC9B54EB3FA}" type="slidenum">
              <a:rPr lang="en-US"/>
              <a:pPr/>
              <a:t>‹#›</a:t>
            </a:fld>
            <a:endParaRPr lang="en-US" dirty="0"/>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1E3AA3E-846C-4A1E-A7A6-EFCD09BA7599}" type="datetime1">
              <a:rPr lang="en-US"/>
              <a:pPr/>
              <a:t>12/4/2010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C9A2E27-432D-4C96-B55F-87E2A34233C4}" type="slidenum">
              <a:rPr lang="en-US"/>
              <a:pPr/>
              <a:t>‹#›</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143000"/>
          </a:xfrm>
          <a:prstGeom prst="rect">
            <a:avLst/>
          </a:prstGeom>
        </p:spPr>
        <p:txBody>
          <a:bodyPr anchor="b"/>
          <a:lstStyle>
            <a:lvl1pPr algn="l">
              <a:defRPr>
                <a:solidFill>
                  <a:schemeClr val="tx1">
                    <a:lumMod val="50000"/>
                    <a:lumOff val="50000"/>
                  </a:schemeClr>
                </a:solidFill>
                <a:latin typeface="Trebuchet MS"/>
                <a:cs typeface="Trebuchet MS"/>
              </a:defRPr>
            </a:lvl1pPr>
          </a:lstStyle>
          <a:p>
            <a:r>
              <a:rPr lang="en-US" dirty="0" smtClean="0"/>
              <a:t>Click to edit Master title style</a:t>
            </a:r>
            <a:endParaRPr lang="en-US" dirty="0"/>
          </a:p>
        </p:txBody>
      </p:sp>
      <p:sp>
        <p:nvSpPr>
          <p:cNvPr id="10" name="Picture Placeholder 9"/>
          <p:cNvSpPr>
            <a:spLocks noGrp="1"/>
          </p:cNvSpPr>
          <p:nvPr>
            <p:ph type="pic" sz="quarter" idx="10"/>
          </p:nvPr>
        </p:nvSpPr>
        <p:spPr>
          <a:xfrm>
            <a:off x="304800" y="1600199"/>
            <a:ext cx="2133600" cy="3276601"/>
          </a:xfrm>
          <a:prstGeom prst="rect">
            <a:avLst/>
          </a:prstGeom>
        </p:spPr>
        <p:txBody>
          <a:bodyPr vert="horz"/>
          <a:lstStyle/>
          <a:p>
            <a:pPr lvl="0"/>
            <a:endParaRPr lang="en-US" noProof="0" dirty="0"/>
          </a:p>
        </p:txBody>
      </p:sp>
      <p:sp>
        <p:nvSpPr>
          <p:cNvPr id="14" name="Text Placeholder 13"/>
          <p:cNvSpPr>
            <a:spLocks noGrp="1"/>
          </p:cNvSpPr>
          <p:nvPr>
            <p:ph type="body" sz="quarter" idx="11"/>
          </p:nvPr>
        </p:nvSpPr>
        <p:spPr>
          <a:xfrm>
            <a:off x="3048000" y="1600200"/>
            <a:ext cx="5638800" cy="4525962"/>
          </a:xfrm>
          <a:prstGeom prst="rect">
            <a:avLst/>
          </a:prstGeom>
        </p:spPr>
        <p:txBody>
          <a:bodyPr vert="horz"/>
          <a:lstStyle>
            <a:lvl1pPr marL="0" indent="0" algn="l">
              <a:buFont typeface="+mj-lt"/>
              <a:buNone/>
              <a:defRPr/>
            </a:lvl1pPr>
            <a:lvl2pPr marL="53975" indent="0" algn="l">
              <a:buFont typeface="+mj-lt"/>
              <a:buNone/>
              <a:defRPr/>
            </a:lvl2pPr>
            <a:lvl3pPr marL="1371600" indent="-457200" algn="l">
              <a:buFont typeface="+mj-lt"/>
              <a:buNone/>
              <a:defRPr/>
            </a:lvl3pPr>
            <a:lvl4pPr marL="1828800" indent="-457200" algn="l">
              <a:buFont typeface="+mj-lt"/>
              <a:buNone/>
              <a:defRPr/>
            </a:lvl4pPr>
            <a:lvl5pPr marL="2286000" indent="-457200" algn="l">
              <a:buFont typeface="+mj-lt"/>
              <a:buNone/>
              <a:defRPr/>
            </a:lvl5pPr>
          </a:lstStyle>
          <a:p>
            <a:pPr lvl="0"/>
            <a:r>
              <a:rPr lang="en-US" smtClean="0"/>
              <a:t>Click to edit Master text styles</a:t>
            </a:r>
          </a:p>
        </p:txBody>
      </p:sp>
      <p:sp>
        <p:nvSpPr>
          <p:cNvPr id="5" name="Slide Number Placeholder 5"/>
          <p:cNvSpPr>
            <a:spLocks noGrp="1"/>
          </p:cNvSpPr>
          <p:nvPr>
            <p:ph type="sldNum" sz="quarter" idx="12"/>
          </p:nvPr>
        </p:nvSpPr>
        <p:spPr>
          <a:xfrm>
            <a:off x="6902450" y="64579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800">
                <a:solidFill>
                  <a:srgbClr val="FFFFFF"/>
                </a:solidFill>
                <a:latin typeface="Calibri" pitchFamily="34" charset="0"/>
              </a:defRPr>
            </a:lvl1pPr>
          </a:lstStyle>
          <a:p>
            <a:fld id="{B5C2E8D8-343A-4A6A-AF85-AA72464A095D}" type="slidenum">
              <a:rPr lang="en-US"/>
              <a:pPr/>
              <a:t>‹#›</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extBox 4"/>
          <p:cNvSpPr txBox="1"/>
          <p:nvPr/>
        </p:nvSpPr>
        <p:spPr>
          <a:xfrm>
            <a:off x="304800" y="1600200"/>
            <a:ext cx="2133600" cy="646113"/>
          </a:xfrm>
          <a:prstGeom prst="rect">
            <a:avLst/>
          </a:prstGeom>
          <a:noFill/>
        </p:spPr>
        <p:txBody>
          <a:bodyPr>
            <a:spAutoFit/>
          </a:bodyPr>
          <a:lstStyle/>
          <a:p>
            <a:r>
              <a:rPr lang="en-US" sz="1800" dirty="0">
                <a:latin typeface="Trebuchet MS" pitchFamily="34" charset="0"/>
              </a:rPr>
              <a:t> </a:t>
            </a:r>
          </a:p>
          <a:p>
            <a:endParaRPr lang="en-US" sz="1800" dirty="0">
              <a:latin typeface="Calibri" pitchFamily="34" charset="0"/>
            </a:endParaRPr>
          </a:p>
        </p:txBody>
      </p:sp>
      <p:sp>
        <p:nvSpPr>
          <p:cNvPr id="3" name="Picture Placeholder 2"/>
          <p:cNvSpPr>
            <a:spLocks noGrp="1"/>
          </p:cNvSpPr>
          <p:nvPr>
            <p:ph type="pic" idx="1"/>
          </p:nvPr>
        </p:nvSpPr>
        <p:spPr>
          <a:xfrm>
            <a:off x="3048000" y="1600200"/>
            <a:ext cx="5486400" cy="4343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0" name="Title 1"/>
          <p:cNvSpPr>
            <a:spLocks noGrp="1"/>
          </p:cNvSpPr>
          <p:nvPr>
            <p:ph type="title"/>
          </p:nvPr>
        </p:nvSpPr>
        <p:spPr>
          <a:xfrm>
            <a:off x="304800" y="152400"/>
            <a:ext cx="8382000" cy="1143000"/>
          </a:xfrm>
          <a:prstGeom prst="rect">
            <a:avLst/>
          </a:prstGeom>
        </p:spPr>
        <p:txBody>
          <a:bodyPr anchor="b"/>
          <a:lstStyle>
            <a:lvl1pPr algn="l">
              <a:defRPr>
                <a:solidFill>
                  <a:schemeClr val="tx1">
                    <a:lumMod val="50000"/>
                    <a:lumOff val="50000"/>
                  </a:schemeClr>
                </a:solidFill>
                <a:latin typeface="Trebuchet MS"/>
                <a:cs typeface="Trebuchet MS"/>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304800" y="1600199"/>
            <a:ext cx="2133600" cy="2286001"/>
          </a:xfrm>
          <a:prstGeom prst="rect">
            <a:avLst/>
          </a:prstGeom>
        </p:spPr>
        <p:txBody>
          <a:bodyPr/>
          <a:lstStyle>
            <a:lvl1pPr marL="0" indent="0">
              <a:buNone/>
              <a:defRPr sz="1600" b="1" i="0">
                <a:solidFill>
                  <a:schemeClr val="accent2">
                    <a:lumMod val="75000"/>
                  </a:schemeClr>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a:xfrm>
            <a:off x="6902450" y="64579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800">
                <a:solidFill>
                  <a:srgbClr val="FFFFFF"/>
                </a:solidFill>
                <a:latin typeface="Calibri" pitchFamily="34" charset="0"/>
              </a:defRPr>
            </a:lvl1pPr>
          </a:lstStyle>
          <a:p>
            <a:fld id="{29CD70DD-A611-448C-860C-5D0CC5D71257}" type="slidenum">
              <a:rPr lang="en-US"/>
              <a:pPr/>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extBox 7"/>
          <p:cNvSpPr txBox="1"/>
          <p:nvPr/>
        </p:nvSpPr>
        <p:spPr>
          <a:xfrm>
            <a:off x="304800" y="1600200"/>
            <a:ext cx="2133600" cy="646113"/>
          </a:xfrm>
          <a:prstGeom prst="rect">
            <a:avLst/>
          </a:prstGeom>
          <a:noFill/>
        </p:spPr>
        <p:txBody>
          <a:bodyPr>
            <a:spAutoFit/>
          </a:bodyPr>
          <a:lstStyle/>
          <a:p>
            <a:r>
              <a:rPr lang="en-US" sz="1800" dirty="0">
                <a:latin typeface="Trebuchet MS" pitchFamily="34" charset="0"/>
              </a:rPr>
              <a:t> </a:t>
            </a:r>
          </a:p>
          <a:p>
            <a:endParaRPr lang="en-US" sz="1800" dirty="0">
              <a:latin typeface="Calibri" pitchFamily="34" charset="0"/>
            </a:endParaRPr>
          </a:p>
        </p:txBody>
      </p:sp>
      <p:sp>
        <p:nvSpPr>
          <p:cNvPr id="3" name="Picture Placeholder 2"/>
          <p:cNvSpPr>
            <a:spLocks noGrp="1"/>
          </p:cNvSpPr>
          <p:nvPr>
            <p:ph type="pic" idx="1"/>
          </p:nvPr>
        </p:nvSpPr>
        <p:spPr>
          <a:xfrm>
            <a:off x="3200400" y="1600200"/>
            <a:ext cx="2667000" cy="4343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0" name="Title 1"/>
          <p:cNvSpPr>
            <a:spLocks noGrp="1"/>
          </p:cNvSpPr>
          <p:nvPr>
            <p:ph type="title"/>
          </p:nvPr>
        </p:nvSpPr>
        <p:spPr>
          <a:xfrm>
            <a:off x="304800" y="152400"/>
            <a:ext cx="8428756" cy="1143000"/>
          </a:xfrm>
          <a:prstGeom prst="rect">
            <a:avLst/>
          </a:prstGeom>
        </p:spPr>
        <p:txBody>
          <a:bodyPr anchor="b"/>
          <a:lstStyle>
            <a:lvl1pPr algn="l">
              <a:defRPr>
                <a:solidFill>
                  <a:schemeClr val="tx1">
                    <a:lumMod val="50000"/>
                    <a:lumOff val="50000"/>
                  </a:schemeClr>
                </a:solidFill>
              </a:defRPr>
            </a:lvl1pPr>
          </a:lstStyle>
          <a:p>
            <a:r>
              <a:rPr lang="en-US" dirty="0" smtClean="0"/>
              <a:t>Click to edit Master title style</a:t>
            </a:r>
            <a:endParaRPr lang="en-US" dirty="0"/>
          </a:p>
        </p:txBody>
      </p:sp>
      <p:sp>
        <p:nvSpPr>
          <p:cNvPr id="6" name="Picture Placeholder 2"/>
          <p:cNvSpPr>
            <a:spLocks noGrp="1"/>
          </p:cNvSpPr>
          <p:nvPr>
            <p:ph type="pic" idx="10"/>
          </p:nvPr>
        </p:nvSpPr>
        <p:spPr>
          <a:xfrm>
            <a:off x="6066556" y="1600622"/>
            <a:ext cx="2667000" cy="4343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3"/>
          <p:cNvSpPr>
            <a:spLocks noGrp="1"/>
          </p:cNvSpPr>
          <p:nvPr>
            <p:ph type="body" sz="half" idx="2"/>
          </p:nvPr>
        </p:nvSpPr>
        <p:spPr>
          <a:xfrm>
            <a:off x="304800" y="1600199"/>
            <a:ext cx="2133600" cy="2286001"/>
          </a:xfrm>
          <a:prstGeom prst="rect">
            <a:avLst/>
          </a:prstGeom>
        </p:spPr>
        <p:txBody>
          <a:bodyPr/>
          <a:lstStyle>
            <a:lvl1pPr marL="0" indent="0">
              <a:buNone/>
              <a:defRPr sz="16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Slide Number Placeholder 5"/>
          <p:cNvSpPr>
            <a:spLocks noGrp="1"/>
          </p:cNvSpPr>
          <p:nvPr>
            <p:ph type="sldNum" sz="quarter" idx="11"/>
          </p:nvPr>
        </p:nvSpPr>
        <p:spPr>
          <a:xfrm>
            <a:off x="6902450" y="64579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800">
                <a:solidFill>
                  <a:srgbClr val="FFFFFF"/>
                </a:solidFill>
                <a:latin typeface="Calibri" pitchFamily="34" charset="0"/>
              </a:defRPr>
            </a:lvl1pPr>
          </a:lstStyle>
          <a:p>
            <a:fld id="{2758EAD1-1650-49DC-B213-DD3668B8F54D}" type="slidenum">
              <a:rPr lang="en-US"/>
              <a:pPr/>
              <a:t>‹#›</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00200"/>
            <a:ext cx="2133600" cy="3810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0" name="Title 1"/>
          <p:cNvSpPr>
            <a:spLocks noGrp="1"/>
          </p:cNvSpPr>
          <p:nvPr>
            <p:ph type="title"/>
          </p:nvPr>
        </p:nvSpPr>
        <p:spPr>
          <a:xfrm>
            <a:off x="304800" y="152400"/>
            <a:ext cx="8428756" cy="1143000"/>
          </a:xfrm>
          <a:prstGeom prst="rect">
            <a:avLst/>
          </a:prstGeom>
        </p:spPr>
        <p:txBody>
          <a:bodyPr anchor="b"/>
          <a:lstStyle>
            <a:lvl1pPr algn="l">
              <a:defRPr sz="4400">
                <a:solidFill>
                  <a:schemeClr val="tx1">
                    <a:lumMod val="50000"/>
                    <a:lumOff val="50000"/>
                  </a:schemeClr>
                </a:solidFill>
                <a:latin typeface="Trebuchet MS"/>
                <a:cs typeface="Trebuchet M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3048000" y="1600201"/>
            <a:ext cx="5685556" cy="4343400"/>
          </a:xfrm>
          <a:prstGeom prst="rect">
            <a:avLst/>
          </a:prstGeom>
        </p:spPr>
        <p:txBody>
          <a:bodyPr anchor="t"/>
          <a:lstStyle>
            <a:lvl1pPr>
              <a:buClr>
                <a:schemeClr val="tx1">
                  <a:lumMod val="50000"/>
                  <a:lumOff val="50000"/>
                </a:schemeClr>
              </a:buClr>
              <a:buFont typeface="Arial"/>
              <a:buChar char="•"/>
              <a:defRPr>
                <a:latin typeface="Trebuchet MS"/>
                <a:cs typeface="Trebuchet MS"/>
              </a:defRPr>
            </a:lvl1pPr>
            <a:lvl2pPr>
              <a:buClr>
                <a:schemeClr val="tx1">
                  <a:lumMod val="50000"/>
                  <a:lumOff val="50000"/>
                </a:schemeClr>
              </a:buClr>
              <a:buFont typeface="Arial"/>
              <a:buChar char="•"/>
              <a:defRPr>
                <a:latin typeface="Trebuchet MS"/>
                <a:cs typeface="Trebuchet MS"/>
              </a:defRPr>
            </a:lvl2pPr>
            <a:lvl3pPr>
              <a:buClr>
                <a:schemeClr val="tx1">
                  <a:lumMod val="50000"/>
                  <a:lumOff val="50000"/>
                </a:schemeClr>
              </a:buClr>
              <a:buFont typeface="Arial"/>
              <a:buChar char="•"/>
              <a:defRPr>
                <a:latin typeface="Trebuchet MS"/>
                <a:cs typeface="Trebuchet MS"/>
              </a:defRPr>
            </a:lvl3pPr>
            <a:lvl4pPr>
              <a:buClr>
                <a:schemeClr val="tx1">
                  <a:lumMod val="50000"/>
                  <a:lumOff val="50000"/>
                </a:schemeClr>
              </a:buClr>
              <a:buFont typeface="Arial"/>
              <a:buChar char="•"/>
              <a:defRPr>
                <a:latin typeface="Trebuchet MS"/>
                <a:cs typeface="Trebuchet MS"/>
              </a:defRPr>
            </a:lvl4pPr>
            <a:lvl5pPr>
              <a:buClr>
                <a:schemeClr val="tx1">
                  <a:lumMod val="50000"/>
                  <a:lumOff val="50000"/>
                </a:schemeClr>
              </a:buClr>
              <a:buFont typeface="Arial"/>
              <a:buChar char="•"/>
              <a:defRPr>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a:xfrm>
            <a:off x="6902450" y="64579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800">
                <a:solidFill>
                  <a:srgbClr val="FFFFFF"/>
                </a:solidFill>
                <a:latin typeface="Calibri" pitchFamily="34" charset="0"/>
              </a:defRPr>
            </a:lvl1pPr>
          </a:lstStyle>
          <a:p>
            <a:fld id="{355EAA3C-3559-4DAF-A50E-D7333E46DC52}" type="slidenum">
              <a:rPr lang="en-US"/>
              <a:pPr/>
              <a:t>‹#›</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7" name="TextBox 4"/>
          <p:cNvSpPr txBox="1">
            <a:spLocks noChangeArrowheads="1"/>
          </p:cNvSpPr>
          <p:nvPr/>
        </p:nvSpPr>
        <p:spPr bwMode="auto">
          <a:xfrm>
            <a:off x="3048000" y="4495800"/>
            <a:ext cx="5532438" cy="831850"/>
          </a:xfrm>
          <a:prstGeom prst="rect">
            <a:avLst/>
          </a:prstGeom>
          <a:noFill/>
          <a:ln w="9525">
            <a:noFill/>
            <a:miter lim="800000"/>
            <a:headEnd/>
            <a:tailEnd/>
          </a:ln>
        </p:spPr>
        <p:txBody>
          <a:bodyPr>
            <a:spAutoFit/>
          </a:bodyPr>
          <a:lstStyle/>
          <a:p>
            <a:pPr>
              <a:defRPr/>
            </a:pPr>
            <a:r>
              <a:rPr lang="en-US" dirty="0">
                <a:latin typeface="Trebuchet MS" charset="0"/>
                <a:ea typeface="Trebuchet MS" charset="0"/>
                <a:cs typeface="Trebuchet MS" charset="0"/>
              </a:rPr>
              <a:t>Keep body copy short. Avoid reading the text to your audience</a:t>
            </a:r>
          </a:p>
        </p:txBody>
      </p:sp>
      <p:sp>
        <p:nvSpPr>
          <p:cNvPr id="8" name="TextBox 7"/>
          <p:cNvSpPr txBox="1"/>
          <p:nvPr/>
        </p:nvSpPr>
        <p:spPr>
          <a:xfrm>
            <a:off x="304800" y="1600200"/>
            <a:ext cx="2133600" cy="646113"/>
          </a:xfrm>
          <a:prstGeom prst="rect">
            <a:avLst/>
          </a:prstGeom>
          <a:noFill/>
        </p:spPr>
        <p:txBody>
          <a:bodyPr>
            <a:spAutoFit/>
          </a:bodyPr>
          <a:lstStyle/>
          <a:p>
            <a:r>
              <a:rPr lang="en-US" sz="1800" dirty="0">
                <a:latin typeface="Trebuchet MS" pitchFamily="34" charset="0"/>
              </a:rPr>
              <a:t> </a:t>
            </a:r>
          </a:p>
          <a:p>
            <a:endParaRPr lang="en-US" sz="1800" dirty="0">
              <a:latin typeface="Calibri" pitchFamily="34" charset="0"/>
            </a:endParaRPr>
          </a:p>
        </p:txBody>
      </p:sp>
      <p:sp>
        <p:nvSpPr>
          <p:cNvPr id="10" name="Title 1"/>
          <p:cNvSpPr>
            <a:spLocks noGrp="1"/>
          </p:cNvSpPr>
          <p:nvPr>
            <p:ph type="title"/>
          </p:nvPr>
        </p:nvSpPr>
        <p:spPr>
          <a:xfrm>
            <a:off x="304800" y="152400"/>
            <a:ext cx="8428756" cy="1143000"/>
          </a:xfrm>
          <a:prstGeom prst="rect">
            <a:avLst/>
          </a:prstGeom>
        </p:spPr>
        <p:txBody>
          <a:bodyPr anchor="b"/>
          <a:lstStyle>
            <a:lvl1pPr algn="l">
              <a:defRPr>
                <a:solidFill>
                  <a:schemeClr val="tx1">
                    <a:lumMod val="50000"/>
                    <a:lumOff val="50000"/>
                  </a:schemeClr>
                </a:solidFill>
                <a:latin typeface="Trebuchet MS"/>
                <a:cs typeface="Trebuchet MS"/>
              </a:defRPr>
            </a:lvl1pPr>
          </a:lstStyle>
          <a:p>
            <a:r>
              <a:rPr lang="en-US" dirty="0" smtClean="0"/>
              <a:t>Click to edit Master title style</a:t>
            </a:r>
            <a:endParaRPr lang="en-US" dirty="0"/>
          </a:p>
        </p:txBody>
      </p:sp>
      <p:sp>
        <p:nvSpPr>
          <p:cNvPr id="6" name="Picture Placeholder 2"/>
          <p:cNvSpPr>
            <a:spLocks noGrp="1"/>
          </p:cNvSpPr>
          <p:nvPr>
            <p:ph type="pic" idx="1"/>
          </p:nvPr>
        </p:nvSpPr>
        <p:spPr>
          <a:xfrm>
            <a:off x="3048000" y="1600622"/>
            <a:ext cx="2667000" cy="2667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Picture Placeholder 2"/>
          <p:cNvSpPr>
            <a:spLocks noGrp="1"/>
          </p:cNvSpPr>
          <p:nvPr>
            <p:ph type="pic" idx="10"/>
          </p:nvPr>
        </p:nvSpPr>
        <p:spPr>
          <a:xfrm>
            <a:off x="5914156" y="1601044"/>
            <a:ext cx="2667000" cy="266657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Text Placeholder 3"/>
          <p:cNvSpPr>
            <a:spLocks noGrp="1"/>
          </p:cNvSpPr>
          <p:nvPr>
            <p:ph type="body" sz="half" idx="2"/>
          </p:nvPr>
        </p:nvSpPr>
        <p:spPr>
          <a:xfrm>
            <a:off x="304800" y="1600199"/>
            <a:ext cx="2133600" cy="2286001"/>
          </a:xfrm>
          <a:prstGeom prst="rect">
            <a:avLst/>
          </a:prstGeom>
        </p:spPr>
        <p:txBody>
          <a:bodyPr/>
          <a:lstStyle>
            <a:lvl1pPr marL="0" indent="0">
              <a:buNone/>
              <a:defRPr sz="1600">
                <a:solidFill>
                  <a:schemeClr val="accent2">
                    <a:lumMod val="75000"/>
                  </a:schemeClr>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Slide Number Placeholder 5"/>
          <p:cNvSpPr>
            <a:spLocks noGrp="1"/>
          </p:cNvSpPr>
          <p:nvPr>
            <p:ph type="sldNum" sz="quarter" idx="11"/>
          </p:nvPr>
        </p:nvSpPr>
        <p:spPr>
          <a:xfrm>
            <a:off x="6902450" y="64579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800">
                <a:solidFill>
                  <a:srgbClr val="FFFFFF"/>
                </a:solidFill>
                <a:latin typeface="Calibri" pitchFamily="34" charset="0"/>
              </a:defRPr>
            </a:lvl1pPr>
          </a:lstStyle>
          <a:p>
            <a:fld id="{8E1A689B-E863-4BB4-A884-87C1231F0C3C}" type="slidenum">
              <a:rPr lang="en-US"/>
              <a:pPr/>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5" name="TextBox 4"/>
          <p:cNvSpPr txBox="1"/>
          <p:nvPr/>
        </p:nvSpPr>
        <p:spPr>
          <a:xfrm>
            <a:off x="304800" y="1600200"/>
            <a:ext cx="2133600" cy="646113"/>
          </a:xfrm>
          <a:prstGeom prst="rect">
            <a:avLst/>
          </a:prstGeom>
          <a:noFill/>
        </p:spPr>
        <p:txBody>
          <a:bodyPr>
            <a:spAutoFit/>
          </a:bodyPr>
          <a:lstStyle/>
          <a:p>
            <a:r>
              <a:rPr lang="en-US" sz="1800" dirty="0">
                <a:latin typeface="Trebuchet MS" pitchFamily="34" charset="0"/>
              </a:rPr>
              <a:t> </a:t>
            </a:r>
          </a:p>
          <a:p>
            <a:endParaRPr lang="en-US" sz="1800" dirty="0">
              <a:latin typeface="Calibri" pitchFamily="34" charset="0"/>
            </a:endParaRPr>
          </a:p>
        </p:txBody>
      </p:sp>
      <p:sp>
        <p:nvSpPr>
          <p:cNvPr id="10" name="Title 1"/>
          <p:cNvSpPr>
            <a:spLocks noGrp="1"/>
          </p:cNvSpPr>
          <p:nvPr>
            <p:ph type="title"/>
          </p:nvPr>
        </p:nvSpPr>
        <p:spPr>
          <a:xfrm>
            <a:off x="304800" y="152400"/>
            <a:ext cx="8428756" cy="1143000"/>
          </a:xfrm>
          <a:prstGeom prst="rect">
            <a:avLst/>
          </a:prstGeom>
        </p:spPr>
        <p:txBody>
          <a:bodyPr anchor="b"/>
          <a:lstStyle>
            <a:lvl1pPr algn="l">
              <a:defRPr>
                <a:solidFill>
                  <a:schemeClr val="tx1">
                    <a:lumMod val="50000"/>
                    <a:lumOff val="50000"/>
                  </a:schemeClr>
                </a:solidFill>
                <a:latin typeface="Trebuchet MS"/>
                <a:cs typeface="Trebuchet MS"/>
              </a:defRPr>
            </a:lvl1pPr>
          </a:lstStyle>
          <a:p>
            <a:r>
              <a:rPr lang="en-US" dirty="0" smtClean="0"/>
              <a:t>Click to edit Master title style</a:t>
            </a:r>
            <a:endParaRPr lang="en-US" dirty="0"/>
          </a:p>
        </p:txBody>
      </p:sp>
      <p:sp>
        <p:nvSpPr>
          <p:cNvPr id="6" name="Picture Placeholder 2"/>
          <p:cNvSpPr>
            <a:spLocks noGrp="1"/>
          </p:cNvSpPr>
          <p:nvPr>
            <p:ph type="pic" idx="1"/>
          </p:nvPr>
        </p:nvSpPr>
        <p:spPr>
          <a:xfrm>
            <a:off x="3048000" y="1600622"/>
            <a:ext cx="2971800" cy="419057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Text Placeholder 3"/>
          <p:cNvSpPr>
            <a:spLocks noGrp="1"/>
          </p:cNvSpPr>
          <p:nvPr>
            <p:ph type="body" sz="half" idx="2"/>
          </p:nvPr>
        </p:nvSpPr>
        <p:spPr>
          <a:xfrm>
            <a:off x="304800" y="1600199"/>
            <a:ext cx="2133600" cy="2286001"/>
          </a:xfrm>
          <a:prstGeom prst="rect">
            <a:avLst/>
          </a:prstGeom>
        </p:spPr>
        <p:txBody>
          <a:bodyPr/>
          <a:lstStyle>
            <a:lvl1pPr marL="0" indent="0">
              <a:buNone/>
              <a:defRPr sz="1600" b="1">
                <a:solidFill>
                  <a:schemeClr val="accent2">
                    <a:lumMod val="75000"/>
                  </a:schemeClr>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5"/>
          <p:cNvSpPr>
            <a:spLocks noGrp="1"/>
          </p:cNvSpPr>
          <p:nvPr>
            <p:ph type="sldNum" sz="quarter" idx="10"/>
          </p:nvPr>
        </p:nvSpPr>
        <p:spPr>
          <a:xfrm>
            <a:off x="6902450" y="64579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800">
                <a:solidFill>
                  <a:srgbClr val="FFFFFF"/>
                </a:solidFill>
                <a:latin typeface="Calibri" pitchFamily="34" charset="0"/>
              </a:defRPr>
            </a:lvl1pPr>
          </a:lstStyle>
          <a:p>
            <a:fld id="{5FC373EB-BC0A-4A04-9DE8-6C8D491AECF9}" type="slidenum">
              <a:rPr lang="en-US"/>
              <a:pPr/>
              <a:t>‹#›</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00200"/>
            <a:ext cx="8534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0" name="Title 1"/>
          <p:cNvSpPr>
            <a:spLocks noGrp="1"/>
          </p:cNvSpPr>
          <p:nvPr>
            <p:ph type="title"/>
          </p:nvPr>
        </p:nvSpPr>
        <p:spPr>
          <a:xfrm>
            <a:off x="304800" y="152400"/>
            <a:ext cx="8534400" cy="1143000"/>
          </a:xfrm>
          <a:prstGeom prst="rect">
            <a:avLst/>
          </a:prstGeom>
        </p:spPr>
        <p:txBody>
          <a:bodyPr anchor="b"/>
          <a:lstStyle>
            <a:lvl1pPr algn="l">
              <a:defRPr>
                <a:solidFill>
                  <a:schemeClr val="tx1">
                    <a:lumMod val="50000"/>
                    <a:lumOff val="50000"/>
                  </a:schemeClr>
                </a:solidFill>
                <a:latin typeface="Trebuchet MS"/>
                <a:cs typeface="Trebuchet MS"/>
              </a:defRPr>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a:xfrm>
            <a:off x="6902450" y="64579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800">
                <a:solidFill>
                  <a:srgbClr val="FFFFFF"/>
                </a:solidFill>
                <a:latin typeface="Calibri" pitchFamily="34" charset="0"/>
              </a:defRPr>
            </a:lvl1pPr>
          </a:lstStyle>
          <a:p>
            <a:fld id="{9D373A4E-348E-47A3-B39E-E51E5B13D7FF}" type="slidenum">
              <a:rPr lang="en-US"/>
              <a:pPr/>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title_pag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3" name="Picture 12" descr="icann39-cartagena-logo-tk-final-01.png"/>
          <p:cNvPicPr>
            <a:picLocks noChangeAspect="1"/>
          </p:cNvPicPr>
          <p:nvPr/>
        </p:nvPicPr>
        <p:blipFill>
          <a:blip r:embed="rId4"/>
          <a:srcRect/>
          <a:stretch>
            <a:fillRect/>
          </a:stretch>
        </p:blipFill>
        <p:spPr bwMode="auto">
          <a:xfrm>
            <a:off x="0" y="4414838"/>
            <a:ext cx="3810000" cy="1985962"/>
          </a:xfrm>
          <a:prstGeom prst="rect">
            <a:avLst/>
          </a:prstGeom>
          <a:noFill/>
          <a:ln w="9525">
            <a:noFill/>
            <a:miter lim="800000"/>
            <a:headEnd/>
            <a:tailEnd/>
          </a:ln>
          <a:effectLst>
            <a:outerShdw dist="38100" dir="2700000" algn="tl" rotWithShape="0">
              <a:srgbClr val="808080">
                <a:alpha val="42999"/>
              </a:srgbClr>
            </a:outerShdw>
          </a:effectLst>
        </p:spPr>
      </p:pic>
    </p:spTree>
  </p:cSld>
  <p:clrMap bg1="lt1" tx1="dk1" bg2="lt2" tx2="dk2" accent1="accent1" accent2="accent2" accent3="accent3" accent4="accent4" accent5="accent5" accent6="accent6" hlink="hlink" folHlink="folHlink"/>
  <p:sldLayoutIdLst>
    <p:sldLayoutId id="2147483776" r:id="rId1"/>
  </p:sldLayoutIdLst>
  <p:transition spd="slow">
    <p:fade/>
  </p:transition>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bkg1.jpg"/>
          <p:cNvPicPr>
            <a:picLocks noChangeAspect="1"/>
          </p:cNvPicPr>
          <p:nvPr/>
        </p:nvPicPr>
        <p:blipFill>
          <a:blip r:embed="rId3"/>
          <a:srcRect/>
          <a:stretch>
            <a:fillRect/>
          </a:stretch>
        </p:blipFill>
        <p:spPr bwMode="auto">
          <a:xfrm>
            <a:off x="0" y="1588"/>
            <a:ext cx="9144000" cy="6856412"/>
          </a:xfrm>
          <a:prstGeom prst="rect">
            <a:avLst/>
          </a:prstGeom>
          <a:noFill/>
          <a:ln w="9525">
            <a:noFill/>
            <a:miter lim="800000"/>
            <a:headEnd/>
            <a:tailEnd/>
          </a:ln>
        </p:spPr>
      </p:pic>
      <p:pic>
        <p:nvPicPr>
          <p:cNvPr id="3075" name="Picture 13" descr="tagline.jpg"/>
          <p:cNvPicPr>
            <a:picLocks noChangeAspect="1"/>
          </p:cNvPicPr>
          <p:nvPr/>
        </p:nvPicPr>
        <p:blipFill>
          <a:blip r:embed="rId4"/>
          <a:srcRect b="36539"/>
          <a:stretch>
            <a:fillRect/>
          </a:stretch>
        </p:blipFill>
        <p:spPr bwMode="auto">
          <a:xfrm>
            <a:off x="757238" y="2286000"/>
            <a:ext cx="1233487" cy="2514600"/>
          </a:xfrm>
          <a:prstGeom prst="rect">
            <a:avLst/>
          </a:prstGeom>
          <a:noFill/>
          <a:ln w="9525">
            <a:noFill/>
            <a:miter lim="800000"/>
            <a:headEnd/>
            <a:tailEnd/>
          </a:ln>
        </p:spPr>
      </p:pic>
      <p:pic>
        <p:nvPicPr>
          <p:cNvPr id="3077" name="Picture 5" descr="icann39-cartagena-logo-tk-final-updt-01.png"/>
          <p:cNvPicPr>
            <a:picLocks noChangeAspect="1"/>
          </p:cNvPicPr>
          <p:nvPr/>
        </p:nvPicPr>
        <p:blipFill>
          <a:blip r:embed="rId5"/>
          <a:srcRect/>
          <a:stretch>
            <a:fillRect/>
          </a:stretch>
        </p:blipFill>
        <p:spPr bwMode="auto">
          <a:xfrm>
            <a:off x="171450" y="5814514"/>
            <a:ext cx="1504950" cy="78472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8" r:id="rId1"/>
  </p:sldLayoutIdLst>
  <p:transition spd="slow">
    <p:fade/>
  </p:transition>
  <p:hf hdr="0" ftr="0" dt="0"/>
  <p:txStyles>
    <p:titleStyle>
      <a:lvl1pPr algn="l" defTabSz="457200" rtl="0" eaLnBrk="0" fontAlgn="base" hangingPunct="0">
        <a:spcBef>
          <a:spcPct val="0"/>
        </a:spcBef>
        <a:spcAft>
          <a:spcPct val="0"/>
        </a:spcAft>
        <a:defRPr sz="4400" kern="1200">
          <a:solidFill>
            <a:srgbClr val="7F7F7F"/>
          </a:solidFill>
          <a:latin typeface="+mj-lt"/>
          <a:ea typeface="ＭＳ Ｐゴシック" pitchFamily="-110" charset="-128"/>
          <a:cs typeface="ＭＳ Ｐゴシック" pitchFamily="-110" charset="-128"/>
        </a:defRPr>
      </a:lvl1pPr>
      <a:lvl2pPr algn="l" defTabSz="457200" rtl="0" eaLnBrk="0" fontAlgn="base" hangingPunct="0">
        <a:spcBef>
          <a:spcPct val="0"/>
        </a:spcBef>
        <a:spcAft>
          <a:spcPct val="0"/>
        </a:spcAft>
        <a:defRPr sz="4400">
          <a:solidFill>
            <a:srgbClr val="7F7F7F"/>
          </a:solidFill>
          <a:latin typeface="Calibri" pitchFamily="-110" charset="0"/>
          <a:ea typeface="ＭＳ Ｐゴシック" pitchFamily="-110" charset="-128"/>
          <a:cs typeface="ＭＳ Ｐゴシック" pitchFamily="-110" charset="-128"/>
        </a:defRPr>
      </a:lvl2pPr>
      <a:lvl3pPr algn="l" defTabSz="457200" rtl="0" eaLnBrk="0" fontAlgn="base" hangingPunct="0">
        <a:spcBef>
          <a:spcPct val="0"/>
        </a:spcBef>
        <a:spcAft>
          <a:spcPct val="0"/>
        </a:spcAft>
        <a:defRPr sz="4400">
          <a:solidFill>
            <a:srgbClr val="7F7F7F"/>
          </a:solidFill>
          <a:latin typeface="Calibri" pitchFamily="-110" charset="0"/>
          <a:ea typeface="ＭＳ Ｐゴシック" pitchFamily="-110" charset="-128"/>
          <a:cs typeface="ＭＳ Ｐゴシック" pitchFamily="-110" charset="-128"/>
        </a:defRPr>
      </a:lvl3pPr>
      <a:lvl4pPr algn="l" defTabSz="457200" rtl="0" eaLnBrk="0" fontAlgn="base" hangingPunct="0">
        <a:spcBef>
          <a:spcPct val="0"/>
        </a:spcBef>
        <a:spcAft>
          <a:spcPct val="0"/>
        </a:spcAft>
        <a:defRPr sz="4400">
          <a:solidFill>
            <a:srgbClr val="7F7F7F"/>
          </a:solidFill>
          <a:latin typeface="Calibri" pitchFamily="-110" charset="0"/>
          <a:ea typeface="ＭＳ Ｐゴシック" pitchFamily="-110" charset="-128"/>
          <a:cs typeface="ＭＳ Ｐゴシック" pitchFamily="-110" charset="-128"/>
        </a:defRPr>
      </a:lvl4pPr>
      <a:lvl5pPr algn="l" defTabSz="457200" rtl="0" eaLnBrk="0" fontAlgn="base" hangingPunct="0">
        <a:spcBef>
          <a:spcPct val="0"/>
        </a:spcBef>
        <a:spcAft>
          <a:spcPct val="0"/>
        </a:spcAft>
        <a:defRPr sz="4400">
          <a:solidFill>
            <a:srgbClr val="7F7F7F"/>
          </a:solidFill>
          <a:latin typeface="Calibri" pitchFamily="-110" charset="0"/>
          <a:ea typeface="ＭＳ Ｐゴシック" pitchFamily="-110" charset="-128"/>
          <a:cs typeface="ＭＳ Ｐゴシック" pitchFamily="-110" charset="-128"/>
        </a:defRPr>
      </a:lvl5pPr>
      <a:lvl6pPr marL="457200" algn="l" defTabSz="457200" rtl="0" fontAlgn="base">
        <a:spcBef>
          <a:spcPct val="0"/>
        </a:spcBef>
        <a:spcAft>
          <a:spcPct val="0"/>
        </a:spcAft>
        <a:defRPr sz="4400">
          <a:solidFill>
            <a:srgbClr val="7F7F7F"/>
          </a:solidFill>
          <a:latin typeface="Calibri" pitchFamily="-110" charset="0"/>
          <a:ea typeface="ＭＳ Ｐゴシック" pitchFamily="-110" charset="-128"/>
          <a:cs typeface="ＭＳ Ｐゴシック" pitchFamily="-110" charset="-128"/>
        </a:defRPr>
      </a:lvl6pPr>
      <a:lvl7pPr marL="914400" algn="l" defTabSz="457200" rtl="0" fontAlgn="base">
        <a:spcBef>
          <a:spcPct val="0"/>
        </a:spcBef>
        <a:spcAft>
          <a:spcPct val="0"/>
        </a:spcAft>
        <a:defRPr sz="4400">
          <a:solidFill>
            <a:srgbClr val="7F7F7F"/>
          </a:solidFill>
          <a:latin typeface="Calibri" pitchFamily="-110" charset="0"/>
          <a:ea typeface="ＭＳ Ｐゴシック" pitchFamily="-110" charset="-128"/>
          <a:cs typeface="ＭＳ Ｐゴシック" pitchFamily="-110" charset="-128"/>
        </a:defRPr>
      </a:lvl7pPr>
      <a:lvl8pPr marL="1371600" algn="l" defTabSz="457200" rtl="0" fontAlgn="base">
        <a:spcBef>
          <a:spcPct val="0"/>
        </a:spcBef>
        <a:spcAft>
          <a:spcPct val="0"/>
        </a:spcAft>
        <a:defRPr sz="4400">
          <a:solidFill>
            <a:srgbClr val="7F7F7F"/>
          </a:solidFill>
          <a:latin typeface="Calibri" pitchFamily="-110" charset="0"/>
          <a:ea typeface="ＭＳ Ｐゴシック" pitchFamily="-110" charset="-128"/>
          <a:cs typeface="ＭＳ Ｐゴシック" pitchFamily="-110" charset="-128"/>
        </a:defRPr>
      </a:lvl8pPr>
      <a:lvl9pPr marL="1828800" algn="l" defTabSz="457200" rtl="0" fontAlgn="base">
        <a:spcBef>
          <a:spcPct val="0"/>
        </a:spcBef>
        <a:spcAft>
          <a:spcPct val="0"/>
        </a:spcAft>
        <a:defRPr sz="4400">
          <a:solidFill>
            <a:srgbClr val="7F7F7F"/>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0" descr="bkg1.jpg"/>
          <p:cNvPicPr>
            <a:picLocks noChangeAspect="1"/>
          </p:cNvPicPr>
          <p:nvPr/>
        </p:nvPicPr>
        <p:blipFill>
          <a:blip r:embed="rId8"/>
          <a:srcRect/>
          <a:stretch>
            <a:fillRect/>
          </a:stretch>
        </p:blipFill>
        <p:spPr bwMode="auto">
          <a:xfrm>
            <a:off x="0" y="1588"/>
            <a:ext cx="9144000" cy="6854825"/>
          </a:xfrm>
          <a:prstGeom prst="rect">
            <a:avLst/>
          </a:prstGeom>
          <a:noFill/>
          <a:ln w="9525">
            <a:noFill/>
            <a:miter lim="800000"/>
            <a:headEnd/>
            <a:tailEnd/>
          </a:ln>
        </p:spPr>
      </p:pic>
      <p:pic>
        <p:nvPicPr>
          <p:cNvPr id="5124" name="Picture 4" descr="icann39-cartagena-logo-tk-final-updt-01.png"/>
          <p:cNvPicPr>
            <a:picLocks noChangeAspect="1"/>
          </p:cNvPicPr>
          <p:nvPr/>
        </p:nvPicPr>
        <p:blipFill>
          <a:blip r:embed="rId9"/>
          <a:srcRect/>
          <a:stretch>
            <a:fillRect/>
          </a:stretch>
        </p:blipFill>
        <p:spPr bwMode="auto">
          <a:xfrm>
            <a:off x="171450" y="5867400"/>
            <a:ext cx="1403525" cy="73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ransition spd="slow">
    <p:fade/>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290" name="Picture 10" descr="bkg1.jpg"/>
          <p:cNvPicPr>
            <a:picLocks noChangeAspect="1"/>
          </p:cNvPicPr>
          <p:nvPr/>
        </p:nvPicPr>
        <p:blipFill>
          <a:blip r:embed="rId3"/>
          <a:srcRect/>
          <a:stretch>
            <a:fillRect/>
          </a:stretch>
        </p:blipFill>
        <p:spPr bwMode="auto">
          <a:xfrm>
            <a:off x="0" y="1588"/>
            <a:ext cx="9144000" cy="6854825"/>
          </a:xfrm>
          <a:prstGeom prst="rect">
            <a:avLst/>
          </a:prstGeom>
          <a:noFill/>
          <a:ln w="9525">
            <a:noFill/>
            <a:miter lim="800000"/>
            <a:headEnd/>
            <a:tailEnd/>
          </a:ln>
        </p:spPr>
      </p:pic>
      <p:pic>
        <p:nvPicPr>
          <p:cNvPr id="12291" name="Picture 3" descr="icann39-cartagena-logo-tk-final-updt-01.png"/>
          <p:cNvPicPr>
            <a:picLocks noChangeAspect="1"/>
          </p:cNvPicPr>
          <p:nvPr/>
        </p:nvPicPr>
        <p:blipFill>
          <a:blip r:embed="rId4"/>
          <a:srcRect/>
          <a:stretch>
            <a:fillRect/>
          </a:stretch>
        </p:blipFill>
        <p:spPr bwMode="auto">
          <a:xfrm>
            <a:off x="171450" y="5440363"/>
            <a:ext cx="2222500" cy="1158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5" r:id="rId1"/>
  </p:sldLayoutIdLst>
  <p:transition spd="slow">
    <p:fade/>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BCEB673B-5C16-4F06-8D01-0B8F630C2295}" type="datetime1">
              <a:rPr lang="en-US"/>
              <a:pPr/>
              <a:t>12/4/2010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6DD00F7E-2895-4D7B-BD5F-1DF7BA0A842A}"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spd="slow">
    <p:fad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icann.org/so-ac-new-gtld-wg/index.cgi" TargetMode="External"/><Relationship Id="rId2" Type="http://schemas.openxmlformats.org/officeDocument/2006/relationships/hyperlink" Target="http://www.icann.org/en/topics/new-gtlds/jas-milestone-report-11nov10-en.pdf" TargetMode="External"/><Relationship Id="rId1" Type="http://schemas.openxmlformats.org/officeDocument/2006/relationships/slideLayout" Target="../slideLayouts/slideLayout11.xml"/><Relationship Id="rId4" Type="http://schemas.openxmlformats.org/officeDocument/2006/relationships/hyperlink" Target="http://www.icann.org/en/topics/new-gtld-program.ht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bwMode="auto">
          <a:xfrm>
            <a:off x="914400" y="1600200"/>
            <a:ext cx="7772400" cy="2460625"/>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Applicant Support</a:t>
            </a:r>
            <a:br>
              <a:rPr lang="en-US" b="1" dirty="0" smtClean="0"/>
            </a:br>
            <a:r>
              <a:rPr lang="en-US" b="1" dirty="0" smtClean="0"/>
              <a:t>New </a:t>
            </a:r>
            <a:r>
              <a:rPr lang="en-US" b="1" dirty="0" err="1" smtClean="0"/>
              <a:t>gTLD</a:t>
            </a:r>
            <a:r>
              <a:rPr lang="en-US" b="1" dirty="0" smtClean="0"/>
              <a:t> Program</a:t>
            </a:r>
            <a:r>
              <a:rPr lang="en-US" sz="3200" b="1" dirty="0" smtClean="0"/>
              <a:t/>
            </a:r>
            <a:br>
              <a:rPr lang="en-US" sz="3200" b="1" dirty="0" smtClean="0"/>
            </a:br>
            <a:r>
              <a:rPr lang="en-US" sz="3200" b="1" dirty="0" smtClean="0"/>
              <a:t/>
            </a:r>
            <a:br>
              <a:rPr lang="en-US" sz="3200" b="1" dirty="0" smtClean="0"/>
            </a:br>
            <a:r>
              <a:rPr lang="en-US" sz="3200" b="1" dirty="0" smtClean="0"/>
              <a:t>Joint SO/AC Working Group </a:t>
            </a:r>
            <a:r>
              <a:rPr lang="en-US" dirty="0" smtClean="0">
                <a:ea typeface="ＭＳ Ｐゴシック" charset="-128"/>
              </a:rPr>
              <a:t/>
            </a:r>
            <a:br>
              <a:rPr lang="en-US" dirty="0" smtClean="0">
                <a:ea typeface="ＭＳ Ｐゴシック" charset="-128"/>
              </a:rPr>
            </a:br>
            <a:endParaRPr lang="en-US" b="1" dirty="0" smtClean="0">
              <a:latin typeface="Trebuchet MS" pitchFamily="34" charset="0"/>
              <a:ea typeface="ＭＳ Ｐゴシック" charset="-128"/>
            </a:endParaRPr>
          </a:p>
        </p:txBody>
      </p:sp>
      <p:sp>
        <p:nvSpPr>
          <p:cNvPr id="28675" name="Subtitle 2"/>
          <p:cNvSpPr>
            <a:spLocks noGrp="1"/>
          </p:cNvSpPr>
          <p:nvPr>
            <p:ph type="subTitle" idx="1"/>
          </p:nvPr>
        </p:nvSpPr>
        <p:spPr bwMode="auto">
          <a:xfrm>
            <a:off x="5562600" y="5181600"/>
            <a:ext cx="35814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i="0" dirty="0" smtClean="0">
                <a:ea typeface="ＭＳ Ｐゴシック" charset="-128"/>
              </a:rPr>
              <a:t>9 Dec 2010</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smtClean="0"/>
              <a:t>Where to Find More Info…</a:t>
            </a:r>
          </a:p>
        </p:txBody>
      </p:sp>
      <p:sp>
        <p:nvSpPr>
          <p:cNvPr id="28675" name="Content Placeholder 2"/>
          <p:cNvSpPr>
            <a:spLocks noGrp="1"/>
          </p:cNvSpPr>
          <p:nvPr>
            <p:ph idx="1"/>
          </p:nvPr>
        </p:nvSpPr>
        <p:spPr>
          <a:xfrm>
            <a:off x="457200" y="1371600"/>
            <a:ext cx="8534400" cy="4525963"/>
          </a:xfrm>
        </p:spPr>
        <p:txBody>
          <a:bodyPr/>
          <a:lstStyle/>
          <a:p>
            <a:pPr eaLnBrk="1" hangingPunct="1"/>
            <a:r>
              <a:rPr lang="en-US" sz="2800" b="1" dirty="0" smtClean="0">
                <a:solidFill>
                  <a:srgbClr val="C00000"/>
                </a:solidFill>
              </a:rPr>
              <a:t>Milestone </a:t>
            </a:r>
            <a:r>
              <a:rPr lang="en-US" sz="2800" b="1" dirty="0" smtClean="0">
                <a:solidFill>
                  <a:srgbClr val="C00000"/>
                </a:solidFill>
              </a:rPr>
              <a:t>Report:</a:t>
            </a:r>
          </a:p>
          <a:p>
            <a:pPr eaLnBrk="1" hangingPunct="1">
              <a:buNone/>
            </a:pPr>
            <a:r>
              <a:rPr lang="en-US" sz="2800" dirty="0" smtClean="0">
                <a:hlinkClick r:id="rId2"/>
              </a:rPr>
              <a:t>http</a:t>
            </a:r>
            <a:r>
              <a:rPr lang="en-US" sz="2800" dirty="0" smtClean="0">
                <a:hlinkClick r:id="rId2"/>
              </a:rPr>
              <a:t>://www.icann.org/en/topics/new-gtlds/jas-milestone-report-11nov10-en.pdf</a:t>
            </a:r>
            <a:endParaRPr lang="en-US" sz="2800" dirty="0" smtClean="0"/>
          </a:p>
          <a:p>
            <a:pPr eaLnBrk="1" hangingPunct="1">
              <a:buNone/>
            </a:pPr>
            <a:endParaRPr lang="en-US" sz="2800" dirty="0" smtClean="0"/>
          </a:p>
          <a:p>
            <a:pPr eaLnBrk="1" hangingPunct="1"/>
            <a:r>
              <a:rPr lang="en-US" sz="2800" b="1" dirty="0" smtClean="0">
                <a:solidFill>
                  <a:srgbClr val="C00000"/>
                </a:solidFill>
              </a:rPr>
              <a:t>Wiki:</a:t>
            </a:r>
            <a:r>
              <a:rPr lang="en-US" sz="2800" dirty="0" smtClean="0">
                <a:solidFill>
                  <a:srgbClr val="C00000"/>
                </a:solidFill>
              </a:rPr>
              <a:t> </a:t>
            </a:r>
            <a:endParaRPr lang="en-US" sz="2800" dirty="0" smtClean="0">
              <a:solidFill>
                <a:srgbClr val="C00000"/>
              </a:solidFill>
            </a:endParaRPr>
          </a:p>
          <a:p>
            <a:pPr eaLnBrk="1" hangingPunct="1">
              <a:buNone/>
            </a:pPr>
            <a:r>
              <a:rPr lang="en-US" sz="2800" dirty="0" smtClean="0">
                <a:hlinkClick r:id="rId3"/>
              </a:rPr>
              <a:t>https</a:t>
            </a:r>
            <a:r>
              <a:rPr lang="en-US" sz="2800" dirty="0" smtClean="0">
                <a:hlinkClick r:id="rId3"/>
              </a:rPr>
              <a:t>://st.icann.org/so-ac-new-gtld-wg/index.cgi</a:t>
            </a:r>
            <a:endParaRPr lang="en-US" sz="2800" dirty="0" smtClean="0"/>
          </a:p>
          <a:p>
            <a:pPr eaLnBrk="1" hangingPunct="1">
              <a:buNone/>
            </a:pPr>
            <a:endParaRPr lang="en-US" sz="2800" dirty="0" smtClean="0"/>
          </a:p>
          <a:p>
            <a:pPr eaLnBrk="1" hangingPunct="1"/>
            <a:r>
              <a:rPr lang="en-US" sz="2800" b="1" dirty="0" smtClean="0">
                <a:solidFill>
                  <a:srgbClr val="C00000"/>
                </a:solidFill>
              </a:rPr>
              <a:t>New </a:t>
            </a:r>
            <a:r>
              <a:rPr lang="en-US" sz="2800" b="1" dirty="0" err="1" smtClean="0">
                <a:solidFill>
                  <a:srgbClr val="C00000"/>
                </a:solidFill>
              </a:rPr>
              <a:t>gTLD</a:t>
            </a:r>
            <a:r>
              <a:rPr lang="en-US" sz="2800" b="1" dirty="0" smtClean="0">
                <a:solidFill>
                  <a:srgbClr val="C00000"/>
                </a:solidFill>
              </a:rPr>
              <a:t> </a:t>
            </a:r>
            <a:r>
              <a:rPr lang="en-US" sz="2800" b="1" dirty="0" smtClean="0">
                <a:solidFill>
                  <a:srgbClr val="C00000"/>
                </a:solidFill>
              </a:rPr>
              <a:t>Program:</a:t>
            </a:r>
          </a:p>
          <a:p>
            <a:pPr eaLnBrk="1" hangingPunct="1">
              <a:buNone/>
            </a:pPr>
            <a:r>
              <a:rPr lang="en-US" sz="2800" u="sng" dirty="0" smtClean="0">
                <a:hlinkClick r:id="rId4"/>
              </a:rPr>
              <a:t>http</a:t>
            </a:r>
            <a:r>
              <a:rPr lang="en-US" sz="2800" u="sng" dirty="0" smtClean="0">
                <a:hlinkClick r:id="rId4"/>
              </a:rPr>
              <a:t>://www.icann.org/en/topics/new-gtld-program.htm</a:t>
            </a:r>
            <a:endParaRPr lang="en-US" sz="2800" dirty="0" smtClean="0"/>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bwMode="auto">
          <a:xfrm>
            <a:off x="685800" y="2800350"/>
            <a:ext cx="7772400" cy="10096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800" b="1" dirty="0" smtClean="0">
                <a:latin typeface="Trebuchet MS" pitchFamily="34" charset="0"/>
                <a:ea typeface="ＭＳ Ｐゴシック" charset="-128"/>
              </a:rPr>
              <a:t>Thank You</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bwMode="auto">
          <a:xfrm>
            <a:off x="2676525" y="2057400"/>
            <a:ext cx="6162675" cy="124142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5400" b="1" dirty="0" smtClean="0">
                <a:latin typeface="Trebuchet MS" pitchFamily="34" charset="0"/>
                <a:ea typeface="ＭＳ Ｐゴシック" charset="-128"/>
              </a:rPr>
              <a:t>Questions</a:t>
            </a:r>
          </a:p>
        </p:txBody>
      </p:sp>
      <p:sp>
        <p:nvSpPr>
          <p:cNvPr id="40963" name="Slide Number Placeholder 3"/>
          <p:cNvSpPr>
            <a:spLocks noGrp="1"/>
          </p:cNvSpPr>
          <p:nvPr>
            <p:ph type="sldNum" sz="quarter" idx="10"/>
          </p:nvPr>
        </p:nvSpPr>
        <p:spPr bwMode="auto">
          <a:noFill/>
          <a:ln>
            <a:miter lim="800000"/>
            <a:headEnd/>
            <a:tailEnd/>
          </a:ln>
        </p:spPr>
        <p:txBody>
          <a:bodyPr/>
          <a:lstStyle/>
          <a:p>
            <a:fld id="{064B2B3A-CDFE-4CE8-8854-CC7B949DE9DA}" type="slidenum">
              <a:rPr lang="en-US"/>
              <a:pPr/>
              <a:t>12</a:t>
            </a:fld>
            <a:endParaRPr lang="en-US"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0"/>
            <a:ext cx="8229600" cy="1143000"/>
          </a:xfrm>
        </p:spPr>
        <p:txBody>
          <a:bodyPr/>
          <a:lstStyle/>
          <a:p>
            <a:pPr eaLnBrk="1" hangingPunct="1"/>
            <a:r>
              <a:rPr lang="en-US" dirty="0" smtClean="0"/>
              <a:t>JAS WG Activities Timeline</a:t>
            </a:r>
          </a:p>
        </p:txBody>
      </p:sp>
      <p:sp>
        <p:nvSpPr>
          <p:cNvPr id="3" name="Right Arrow 2"/>
          <p:cNvSpPr/>
          <p:nvPr/>
        </p:nvSpPr>
        <p:spPr>
          <a:xfrm>
            <a:off x="152400" y="2733675"/>
            <a:ext cx="8991600" cy="1600200"/>
          </a:xfrm>
          <a:prstGeom prst="rightArrow">
            <a:avLst/>
          </a:prstGeom>
          <a:gradFill flip="none" rotWithShape="1">
            <a:gsLst>
              <a:gs pos="0">
                <a:schemeClr val="accent1">
                  <a:alpha val="32000"/>
                </a:schemeClr>
              </a:gs>
              <a:gs pos="50000">
                <a:srgbClr val="9CB86E"/>
              </a:gs>
              <a:gs pos="100000">
                <a:srgbClr val="156B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64" name="Picture 3" descr="timeline-marker.png"/>
          <p:cNvPicPr>
            <a:picLocks noChangeAspect="1"/>
          </p:cNvPicPr>
          <p:nvPr/>
        </p:nvPicPr>
        <p:blipFill>
          <a:blip r:embed="rId3" cstate="print"/>
          <a:srcRect/>
          <a:stretch>
            <a:fillRect/>
          </a:stretch>
        </p:blipFill>
        <p:spPr bwMode="auto">
          <a:xfrm>
            <a:off x="664368" y="2679700"/>
            <a:ext cx="195263" cy="609600"/>
          </a:xfrm>
          <a:prstGeom prst="rect">
            <a:avLst/>
          </a:prstGeom>
          <a:noFill/>
          <a:ln w="9525">
            <a:noFill/>
            <a:miter lim="800000"/>
            <a:headEnd/>
            <a:tailEnd/>
          </a:ln>
        </p:spPr>
      </p:pic>
      <p:sp>
        <p:nvSpPr>
          <p:cNvPr id="5" name="TextBox 4"/>
          <p:cNvSpPr txBox="1"/>
          <p:nvPr/>
        </p:nvSpPr>
        <p:spPr>
          <a:xfrm>
            <a:off x="152400" y="2252662"/>
            <a:ext cx="1371600" cy="523875"/>
          </a:xfrm>
          <a:prstGeom prst="rect">
            <a:avLst/>
          </a:prstGeom>
          <a:noFill/>
        </p:spPr>
        <p:txBody>
          <a:bodyPr wrap="square">
            <a:spAutoFit/>
          </a:bodyPr>
          <a:lstStyle/>
          <a:p>
            <a:pPr fontAlgn="auto">
              <a:spcBef>
                <a:spcPts val="0"/>
              </a:spcBef>
              <a:spcAft>
                <a:spcPts val="0"/>
              </a:spcAft>
              <a:defRPr/>
            </a:pPr>
            <a:r>
              <a:rPr lang="en-US" sz="1400" b="1" u="sng" dirty="0">
                <a:solidFill>
                  <a:schemeClr val="accent6">
                    <a:lumMod val="75000"/>
                  </a:schemeClr>
                </a:solidFill>
                <a:latin typeface="+mn-lt"/>
                <a:cs typeface="Trebuchet MS"/>
              </a:rPr>
              <a:t>Mar 13</a:t>
            </a:r>
            <a:r>
              <a:rPr lang="en-US" sz="1400" b="1" dirty="0">
                <a:solidFill>
                  <a:schemeClr val="accent6">
                    <a:lumMod val="75000"/>
                  </a:schemeClr>
                </a:solidFill>
                <a:latin typeface="+mn-lt"/>
                <a:cs typeface="Trebuchet MS"/>
              </a:rPr>
              <a:t> </a:t>
            </a:r>
            <a:r>
              <a:rPr lang="en-US" sz="1400" dirty="0">
                <a:solidFill>
                  <a:schemeClr val="accent6">
                    <a:lumMod val="75000"/>
                  </a:schemeClr>
                </a:solidFill>
                <a:latin typeface="+mn-lt"/>
                <a:cs typeface="Trebuchet MS"/>
              </a:rPr>
              <a:t>Board Resolution #20</a:t>
            </a:r>
          </a:p>
        </p:txBody>
      </p:sp>
      <p:sp>
        <p:nvSpPr>
          <p:cNvPr id="7" name="TextBox 6"/>
          <p:cNvSpPr txBox="1"/>
          <p:nvPr/>
        </p:nvSpPr>
        <p:spPr>
          <a:xfrm>
            <a:off x="1295400" y="1676400"/>
            <a:ext cx="1676400" cy="738188"/>
          </a:xfrm>
          <a:prstGeom prst="rect">
            <a:avLst/>
          </a:prstGeom>
          <a:noFill/>
        </p:spPr>
        <p:txBody>
          <a:bodyPr>
            <a:spAutoFit/>
          </a:bodyPr>
          <a:lstStyle/>
          <a:p>
            <a:pPr fontAlgn="auto">
              <a:spcBef>
                <a:spcPts val="0"/>
              </a:spcBef>
              <a:spcAft>
                <a:spcPts val="0"/>
              </a:spcAft>
              <a:defRPr/>
            </a:pPr>
            <a:r>
              <a:rPr lang="en-US" sz="1400" b="1" u="sng" dirty="0">
                <a:solidFill>
                  <a:schemeClr val="accent3">
                    <a:lumMod val="75000"/>
                  </a:schemeClr>
                </a:solidFill>
                <a:latin typeface="+mn-lt"/>
                <a:cs typeface="Trebuchet MS"/>
              </a:rPr>
              <a:t>Apr 1</a:t>
            </a:r>
            <a:r>
              <a:rPr lang="en-US" sz="1400" b="1" dirty="0">
                <a:solidFill>
                  <a:schemeClr val="accent3">
                    <a:lumMod val="75000"/>
                  </a:schemeClr>
                </a:solidFill>
                <a:latin typeface="+mn-lt"/>
                <a:cs typeface="Trebuchet MS"/>
              </a:rPr>
              <a:t> </a:t>
            </a:r>
            <a:r>
              <a:rPr lang="en-US" sz="1400" dirty="0">
                <a:solidFill>
                  <a:schemeClr val="accent3">
                    <a:lumMod val="75000"/>
                  </a:schemeClr>
                </a:solidFill>
                <a:latin typeface="+mn-lt"/>
                <a:cs typeface="Trebuchet MS"/>
              </a:rPr>
              <a:t>GNSO &amp; ALAC</a:t>
            </a:r>
          </a:p>
          <a:p>
            <a:pPr fontAlgn="auto">
              <a:spcBef>
                <a:spcPts val="0"/>
              </a:spcBef>
              <a:spcAft>
                <a:spcPts val="0"/>
              </a:spcAft>
              <a:defRPr/>
            </a:pPr>
            <a:r>
              <a:rPr lang="en-US" sz="1400" dirty="0">
                <a:solidFill>
                  <a:schemeClr val="accent3">
                    <a:lumMod val="75000"/>
                  </a:schemeClr>
                </a:solidFill>
                <a:latin typeface="+mn-lt"/>
                <a:cs typeface="Trebuchet MS"/>
              </a:rPr>
              <a:t>Motion to create </a:t>
            </a:r>
          </a:p>
          <a:p>
            <a:pPr fontAlgn="auto">
              <a:spcBef>
                <a:spcPts val="0"/>
              </a:spcBef>
              <a:spcAft>
                <a:spcPts val="0"/>
              </a:spcAft>
              <a:defRPr/>
            </a:pPr>
            <a:r>
              <a:rPr lang="en-US" sz="1400" dirty="0">
                <a:solidFill>
                  <a:schemeClr val="accent3">
                    <a:lumMod val="75000"/>
                  </a:schemeClr>
                </a:solidFill>
                <a:latin typeface="+mn-lt"/>
                <a:cs typeface="Trebuchet MS"/>
              </a:rPr>
              <a:t>Joint SO/AC WG</a:t>
            </a:r>
          </a:p>
        </p:txBody>
      </p:sp>
      <p:pic>
        <p:nvPicPr>
          <p:cNvPr id="15367" name="Picture 7" descr="timeline-marker.png"/>
          <p:cNvPicPr>
            <a:picLocks noChangeAspect="1"/>
          </p:cNvPicPr>
          <p:nvPr/>
        </p:nvPicPr>
        <p:blipFill>
          <a:blip r:embed="rId3" cstate="print"/>
          <a:srcRect/>
          <a:stretch>
            <a:fillRect/>
          </a:stretch>
        </p:blipFill>
        <p:spPr bwMode="auto">
          <a:xfrm>
            <a:off x="1897062" y="2514600"/>
            <a:ext cx="236538" cy="739775"/>
          </a:xfrm>
          <a:prstGeom prst="rect">
            <a:avLst/>
          </a:prstGeom>
          <a:noFill/>
          <a:ln w="9525">
            <a:noFill/>
            <a:miter lim="800000"/>
            <a:headEnd/>
            <a:tailEnd/>
          </a:ln>
        </p:spPr>
      </p:pic>
      <p:sp>
        <p:nvSpPr>
          <p:cNvPr id="9" name="TextBox 8"/>
          <p:cNvSpPr txBox="1"/>
          <p:nvPr/>
        </p:nvSpPr>
        <p:spPr>
          <a:xfrm>
            <a:off x="5753100" y="2209800"/>
            <a:ext cx="1447800" cy="523875"/>
          </a:xfrm>
          <a:prstGeom prst="rect">
            <a:avLst/>
          </a:prstGeom>
          <a:noFill/>
        </p:spPr>
        <p:txBody>
          <a:bodyPr>
            <a:spAutoFit/>
          </a:bodyPr>
          <a:lstStyle/>
          <a:p>
            <a:pPr fontAlgn="auto">
              <a:spcBef>
                <a:spcPts val="0"/>
              </a:spcBef>
              <a:spcAft>
                <a:spcPts val="0"/>
              </a:spcAft>
              <a:defRPr/>
            </a:pPr>
            <a:r>
              <a:rPr lang="en-US" sz="1400" b="1" u="sng" dirty="0">
                <a:solidFill>
                  <a:schemeClr val="accent6">
                    <a:lumMod val="75000"/>
                  </a:schemeClr>
                </a:solidFill>
                <a:latin typeface="+mn-lt"/>
                <a:cs typeface="Trebuchet MS"/>
              </a:rPr>
              <a:t>Sept 25</a:t>
            </a:r>
            <a:r>
              <a:rPr lang="en-US" sz="1400" b="1" dirty="0">
                <a:solidFill>
                  <a:schemeClr val="accent6">
                    <a:lumMod val="75000"/>
                  </a:schemeClr>
                </a:solidFill>
                <a:latin typeface="+mn-lt"/>
                <a:cs typeface="Trebuchet MS"/>
              </a:rPr>
              <a:t> </a:t>
            </a:r>
            <a:r>
              <a:rPr lang="en-US" sz="1400" dirty="0">
                <a:solidFill>
                  <a:schemeClr val="accent6">
                    <a:lumMod val="75000"/>
                  </a:schemeClr>
                </a:solidFill>
                <a:latin typeface="+mn-lt"/>
                <a:cs typeface="Trebuchet MS"/>
              </a:rPr>
              <a:t>Board Resolution #2.2</a:t>
            </a:r>
          </a:p>
        </p:txBody>
      </p:sp>
      <p:sp>
        <p:nvSpPr>
          <p:cNvPr id="10" name="TextBox 9"/>
          <p:cNvSpPr txBox="1"/>
          <p:nvPr/>
        </p:nvSpPr>
        <p:spPr>
          <a:xfrm>
            <a:off x="7200900" y="2152650"/>
            <a:ext cx="1447800" cy="523875"/>
          </a:xfrm>
          <a:prstGeom prst="rect">
            <a:avLst/>
          </a:prstGeom>
          <a:noFill/>
        </p:spPr>
        <p:txBody>
          <a:bodyPr>
            <a:spAutoFit/>
          </a:bodyPr>
          <a:lstStyle/>
          <a:p>
            <a:pPr fontAlgn="auto">
              <a:spcBef>
                <a:spcPts val="0"/>
              </a:spcBef>
              <a:spcAft>
                <a:spcPts val="0"/>
              </a:spcAft>
              <a:defRPr/>
            </a:pPr>
            <a:r>
              <a:rPr lang="en-US" sz="1400" b="1" u="sng" dirty="0">
                <a:solidFill>
                  <a:schemeClr val="accent6">
                    <a:lumMod val="75000"/>
                  </a:schemeClr>
                </a:solidFill>
                <a:latin typeface="+mn-lt"/>
                <a:cs typeface="Trebuchet MS"/>
              </a:rPr>
              <a:t>Oct 28</a:t>
            </a:r>
            <a:r>
              <a:rPr lang="en-US" sz="1400" b="1" dirty="0">
                <a:solidFill>
                  <a:schemeClr val="accent6">
                    <a:lumMod val="75000"/>
                  </a:schemeClr>
                </a:solidFill>
                <a:latin typeface="+mn-lt"/>
                <a:cs typeface="Trebuchet MS"/>
              </a:rPr>
              <a:t> </a:t>
            </a:r>
            <a:r>
              <a:rPr lang="en-US" sz="1400" dirty="0">
                <a:solidFill>
                  <a:schemeClr val="accent6">
                    <a:lumMod val="75000"/>
                  </a:schemeClr>
                </a:solidFill>
                <a:latin typeface="+mn-lt"/>
                <a:cs typeface="Trebuchet MS"/>
              </a:rPr>
              <a:t>Board Resolution #12</a:t>
            </a:r>
          </a:p>
        </p:txBody>
      </p:sp>
      <p:pic>
        <p:nvPicPr>
          <p:cNvPr id="15370" name="Picture 10" descr="timeline-marker.png"/>
          <p:cNvPicPr>
            <a:picLocks noChangeAspect="1"/>
          </p:cNvPicPr>
          <p:nvPr/>
        </p:nvPicPr>
        <p:blipFill>
          <a:blip r:embed="rId3" cstate="print"/>
          <a:srcRect/>
          <a:stretch>
            <a:fillRect/>
          </a:stretch>
        </p:blipFill>
        <p:spPr bwMode="auto">
          <a:xfrm>
            <a:off x="6324600" y="2743200"/>
            <a:ext cx="195263" cy="609600"/>
          </a:xfrm>
          <a:prstGeom prst="rect">
            <a:avLst/>
          </a:prstGeom>
          <a:noFill/>
          <a:ln w="9525">
            <a:noFill/>
            <a:miter lim="800000"/>
            <a:headEnd/>
            <a:tailEnd/>
          </a:ln>
        </p:spPr>
      </p:pic>
      <p:pic>
        <p:nvPicPr>
          <p:cNvPr id="15371" name="Picture 11" descr="timeline-marker.png"/>
          <p:cNvPicPr>
            <a:picLocks noChangeAspect="1"/>
          </p:cNvPicPr>
          <p:nvPr/>
        </p:nvPicPr>
        <p:blipFill>
          <a:blip r:embed="rId3" cstate="print"/>
          <a:srcRect/>
          <a:stretch>
            <a:fillRect/>
          </a:stretch>
        </p:blipFill>
        <p:spPr bwMode="auto">
          <a:xfrm>
            <a:off x="7653337" y="2743200"/>
            <a:ext cx="195263" cy="609600"/>
          </a:xfrm>
          <a:prstGeom prst="rect">
            <a:avLst/>
          </a:prstGeom>
          <a:noFill/>
          <a:ln w="9525">
            <a:noFill/>
            <a:miter lim="800000"/>
            <a:headEnd/>
            <a:tailEnd/>
          </a:ln>
        </p:spPr>
      </p:pic>
      <p:pic>
        <p:nvPicPr>
          <p:cNvPr id="13" name="Picture 12" descr="timeline-marker.png"/>
          <p:cNvPicPr>
            <a:picLocks noChangeAspect="1"/>
          </p:cNvPicPr>
          <p:nvPr/>
        </p:nvPicPr>
        <p:blipFill>
          <a:blip r:embed="rId3" cstate="print"/>
          <a:stretch>
            <a:fillRect/>
          </a:stretch>
        </p:blipFill>
        <p:spPr>
          <a:xfrm>
            <a:off x="2133600" y="3810000"/>
            <a:ext cx="228600" cy="715299"/>
          </a:xfrm>
          <a:prstGeom prst="rect">
            <a:avLst/>
          </a:prstGeom>
          <a:scene3d>
            <a:camera prst="orthographicFront">
              <a:rot lat="0" lon="0" rev="10800000"/>
            </a:camera>
            <a:lightRig rig="threePt" dir="t"/>
          </a:scene3d>
        </p:spPr>
      </p:pic>
      <p:sp>
        <p:nvSpPr>
          <p:cNvPr id="14" name="TextBox 13"/>
          <p:cNvSpPr txBox="1"/>
          <p:nvPr/>
        </p:nvSpPr>
        <p:spPr>
          <a:xfrm>
            <a:off x="1447800" y="4495800"/>
            <a:ext cx="1219200" cy="738188"/>
          </a:xfrm>
          <a:prstGeom prst="rect">
            <a:avLst/>
          </a:prstGeom>
          <a:noFill/>
        </p:spPr>
        <p:txBody>
          <a:bodyPr wrap="square">
            <a:spAutoFit/>
          </a:bodyPr>
          <a:lstStyle/>
          <a:p>
            <a:pPr fontAlgn="auto">
              <a:spcBef>
                <a:spcPts val="0"/>
              </a:spcBef>
              <a:spcAft>
                <a:spcPts val="0"/>
              </a:spcAft>
              <a:defRPr/>
            </a:pPr>
            <a:r>
              <a:rPr lang="en-US" sz="1400" b="1" u="sng" dirty="0">
                <a:solidFill>
                  <a:schemeClr val="accent1">
                    <a:lumMod val="75000"/>
                  </a:schemeClr>
                </a:solidFill>
                <a:latin typeface="+mn-lt"/>
                <a:cs typeface="Trebuchet MS"/>
              </a:rPr>
              <a:t>Apr 29</a:t>
            </a:r>
            <a:r>
              <a:rPr lang="en-US" sz="1400" b="1" dirty="0">
                <a:solidFill>
                  <a:schemeClr val="accent1">
                    <a:lumMod val="75000"/>
                  </a:schemeClr>
                </a:solidFill>
                <a:latin typeface="+mn-lt"/>
                <a:cs typeface="Trebuchet MS"/>
              </a:rPr>
              <a:t> </a:t>
            </a:r>
            <a:r>
              <a:rPr lang="en-US" sz="1400" dirty="0">
                <a:solidFill>
                  <a:schemeClr val="accent1">
                    <a:lumMod val="75000"/>
                  </a:schemeClr>
                </a:solidFill>
                <a:latin typeface="+mn-lt"/>
                <a:cs typeface="Trebuchet MS"/>
              </a:rPr>
              <a:t>Joint </a:t>
            </a:r>
          </a:p>
          <a:p>
            <a:pPr fontAlgn="auto">
              <a:spcBef>
                <a:spcPts val="0"/>
              </a:spcBef>
              <a:spcAft>
                <a:spcPts val="0"/>
              </a:spcAft>
              <a:defRPr/>
            </a:pPr>
            <a:r>
              <a:rPr lang="en-US" sz="1400" dirty="0">
                <a:solidFill>
                  <a:schemeClr val="accent1">
                    <a:lumMod val="75000"/>
                  </a:schemeClr>
                </a:solidFill>
                <a:latin typeface="+mn-lt"/>
                <a:cs typeface="Trebuchet MS"/>
              </a:rPr>
              <a:t>SO/AC WG </a:t>
            </a:r>
          </a:p>
          <a:p>
            <a:pPr fontAlgn="auto">
              <a:spcBef>
                <a:spcPts val="0"/>
              </a:spcBef>
              <a:spcAft>
                <a:spcPts val="0"/>
              </a:spcAft>
              <a:defRPr/>
            </a:pPr>
            <a:r>
              <a:rPr lang="en-US" sz="1400" dirty="0">
                <a:solidFill>
                  <a:schemeClr val="accent1">
                    <a:lumMod val="75000"/>
                  </a:schemeClr>
                </a:solidFill>
                <a:latin typeface="+mn-lt"/>
                <a:cs typeface="Trebuchet MS"/>
              </a:rPr>
              <a:t>formed</a:t>
            </a:r>
          </a:p>
        </p:txBody>
      </p:sp>
      <p:sp>
        <p:nvSpPr>
          <p:cNvPr id="15374" name="TextBox 14"/>
          <p:cNvSpPr txBox="1">
            <a:spLocks noChangeArrowheads="1"/>
          </p:cNvSpPr>
          <p:nvPr/>
        </p:nvSpPr>
        <p:spPr bwMode="auto">
          <a:xfrm>
            <a:off x="2667000" y="4495800"/>
            <a:ext cx="1752600" cy="1169551"/>
          </a:xfrm>
          <a:prstGeom prst="rect">
            <a:avLst/>
          </a:prstGeom>
          <a:noFill/>
          <a:ln w="9525">
            <a:noFill/>
            <a:miter lim="800000"/>
            <a:headEnd/>
            <a:tailEnd/>
          </a:ln>
        </p:spPr>
        <p:txBody>
          <a:bodyPr>
            <a:spAutoFit/>
          </a:bodyPr>
          <a:lstStyle/>
          <a:p>
            <a:r>
              <a:rPr lang="en-US" sz="1400" b="1" u="sng" dirty="0">
                <a:solidFill>
                  <a:srgbClr val="C00000"/>
                </a:solidFill>
                <a:latin typeface="Calibri" charset="0"/>
              </a:rPr>
              <a:t>Jun 14</a:t>
            </a:r>
            <a:r>
              <a:rPr lang="en-US" sz="1400" b="1" dirty="0">
                <a:solidFill>
                  <a:srgbClr val="C00000"/>
                </a:solidFill>
                <a:latin typeface="Calibri" charset="0"/>
              </a:rPr>
              <a:t> </a:t>
            </a:r>
            <a:r>
              <a:rPr lang="en-US" sz="1400" dirty="0">
                <a:solidFill>
                  <a:srgbClr val="C00000"/>
                </a:solidFill>
                <a:latin typeface="Calibri" charset="0"/>
              </a:rPr>
              <a:t>blog </a:t>
            </a:r>
          </a:p>
          <a:p>
            <a:r>
              <a:rPr lang="en-US" sz="1400" i="1" dirty="0">
                <a:solidFill>
                  <a:srgbClr val="C00000"/>
                </a:solidFill>
                <a:latin typeface="Calibri" charset="0"/>
              </a:rPr>
              <a:t>“Call for Input: Support for </a:t>
            </a:r>
            <a:endParaRPr lang="en-US" sz="1400" i="1" dirty="0" smtClean="0">
              <a:solidFill>
                <a:srgbClr val="C00000"/>
              </a:solidFill>
              <a:latin typeface="Calibri" charset="0"/>
            </a:endParaRPr>
          </a:p>
          <a:p>
            <a:r>
              <a:rPr lang="en-US" sz="1400" i="1" dirty="0" smtClean="0">
                <a:solidFill>
                  <a:srgbClr val="C00000"/>
                </a:solidFill>
                <a:latin typeface="Calibri" charset="0"/>
              </a:rPr>
              <a:t>New </a:t>
            </a:r>
            <a:r>
              <a:rPr lang="en-US" sz="1400" i="1" dirty="0" err="1">
                <a:solidFill>
                  <a:srgbClr val="C00000"/>
                </a:solidFill>
                <a:latin typeface="Calibri" charset="0"/>
              </a:rPr>
              <a:t>gTLD</a:t>
            </a:r>
            <a:r>
              <a:rPr lang="en-US" sz="1400" i="1" dirty="0">
                <a:solidFill>
                  <a:srgbClr val="C00000"/>
                </a:solidFill>
                <a:latin typeface="Calibri" charset="0"/>
              </a:rPr>
              <a:t> Applicants</a:t>
            </a:r>
            <a:r>
              <a:rPr lang="en-US" sz="1400" dirty="0">
                <a:solidFill>
                  <a:srgbClr val="C00000"/>
                </a:solidFill>
                <a:latin typeface="Calibri" charset="0"/>
              </a:rPr>
              <a:t>”</a:t>
            </a:r>
            <a:endParaRPr lang="en-US" sz="1400" b="1" dirty="0">
              <a:solidFill>
                <a:srgbClr val="C00000"/>
              </a:solidFill>
              <a:latin typeface="Calibri" charset="0"/>
            </a:endParaRPr>
          </a:p>
        </p:txBody>
      </p:sp>
      <p:pic>
        <p:nvPicPr>
          <p:cNvPr id="16" name="Picture 15" descr="timeline-marker.png"/>
          <p:cNvPicPr>
            <a:picLocks noChangeAspect="1"/>
          </p:cNvPicPr>
          <p:nvPr/>
        </p:nvPicPr>
        <p:blipFill>
          <a:blip r:embed="rId3" cstate="print"/>
          <a:stretch>
            <a:fillRect/>
          </a:stretch>
        </p:blipFill>
        <p:spPr>
          <a:xfrm>
            <a:off x="3314700" y="3810000"/>
            <a:ext cx="228600" cy="715299"/>
          </a:xfrm>
          <a:prstGeom prst="rect">
            <a:avLst/>
          </a:prstGeom>
          <a:scene3d>
            <a:camera prst="orthographicFront">
              <a:rot lat="0" lon="0" rev="10800000"/>
            </a:camera>
            <a:lightRig rig="threePt" dir="t"/>
          </a:scene3d>
        </p:spPr>
      </p:pic>
      <p:pic>
        <p:nvPicPr>
          <p:cNvPr id="17" name="Picture 16" descr="timeline-marker.png"/>
          <p:cNvPicPr>
            <a:picLocks noChangeAspect="1"/>
          </p:cNvPicPr>
          <p:nvPr/>
        </p:nvPicPr>
        <p:blipFill>
          <a:blip r:embed="rId3" cstate="print"/>
          <a:stretch>
            <a:fillRect/>
          </a:stretch>
        </p:blipFill>
        <p:spPr>
          <a:xfrm>
            <a:off x="7848600" y="3780501"/>
            <a:ext cx="228600" cy="715299"/>
          </a:xfrm>
          <a:prstGeom prst="rect">
            <a:avLst/>
          </a:prstGeom>
          <a:scene3d>
            <a:camera prst="orthographicFront">
              <a:rot lat="0" lon="0" rev="10800000"/>
            </a:camera>
            <a:lightRig rig="threePt" dir="t"/>
          </a:scene3d>
        </p:spPr>
      </p:pic>
      <p:sp>
        <p:nvSpPr>
          <p:cNvPr id="15377" name="TextBox 17"/>
          <p:cNvSpPr txBox="1">
            <a:spLocks noChangeArrowheads="1"/>
          </p:cNvSpPr>
          <p:nvPr/>
        </p:nvSpPr>
        <p:spPr bwMode="auto">
          <a:xfrm>
            <a:off x="4000500" y="4495800"/>
            <a:ext cx="1752600" cy="954107"/>
          </a:xfrm>
          <a:prstGeom prst="rect">
            <a:avLst/>
          </a:prstGeom>
          <a:noFill/>
          <a:ln w="9525">
            <a:noFill/>
            <a:miter lim="800000"/>
            <a:headEnd/>
            <a:tailEnd/>
          </a:ln>
        </p:spPr>
        <p:txBody>
          <a:bodyPr wrap="square">
            <a:spAutoFit/>
          </a:bodyPr>
          <a:lstStyle/>
          <a:p>
            <a:r>
              <a:rPr lang="en-US" sz="1400" b="1" u="sng" dirty="0">
                <a:solidFill>
                  <a:srgbClr val="C00000"/>
                </a:solidFill>
                <a:latin typeface="Calibri" charset="0"/>
              </a:rPr>
              <a:t>Jun 16 - Aug 23 </a:t>
            </a:r>
            <a:r>
              <a:rPr lang="en-US" sz="1400" dirty="0">
                <a:solidFill>
                  <a:srgbClr val="C00000"/>
                </a:solidFill>
                <a:latin typeface="Calibri" charset="0"/>
              </a:rPr>
              <a:t>posted </a:t>
            </a:r>
            <a:r>
              <a:rPr lang="en-US" sz="1400" i="1" dirty="0">
                <a:solidFill>
                  <a:srgbClr val="C00000"/>
                </a:solidFill>
                <a:latin typeface="Calibri" charset="0"/>
              </a:rPr>
              <a:t>“Support Snapshot” for </a:t>
            </a:r>
            <a:endParaRPr lang="en-US" sz="1400" i="1" dirty="0" smtClean="0">
              <a:solidFill>
                <a:srgbClr val="C00000"/>
              </a:solidFill>
              <a:latin typeface="Calibri" charset="0"/>
            </a:endParaRPr>
          </a:p>
          <a:p>
            <a:r>
              <a:rPr lang="en-US" sz="1400" i="1" dirty="0" smtClean="0">
                <a:solidFill>
                  <a:srgbClr val="C00000"/>
                </a:solidFill>
                <a:latin typeface="Calibri" charset="0"/>
              </a:rPr>
              <a:t>Public </a:t>
            </a:r>
            <a:r>
              <a:rPr lang="en-US" sz="1400" i="1" dirty="0">
                <a:solidFill>
                  <a:srgbClr val="C00000"/>
                </a:solidFill>
                <a:latin typeface="Calibri" charset="0"/>
              </a:rPr>
              <a:t>Comment</a:t>
            </a:r>
            <a:endParaRPr lang="en-US" sz="1400" dirty="0">
              <a:solidFill>
                <a:srgbClr val="C00000"/>
              </a:solidFill>
              <a:latin typeface="Calibri" charset="0"/>
            </a:endParaRPr>
          </a:p>
        </p:txBody>
      </p:sp>
      <p:pic>
        <p:nvPicPr>
          <p:cNvPr id="20" name="Picture 19" descr="timeline-marker.png"/>
          <p:cNvPicPr>
            <a:picLocks noChangeAspect="1"/>
          </p:cNvPicPr>
          <p:nvPr/>
        </p:nvPicPr>
        <p:blipFill>
          <a:blip r:embed="rId3" cstate="print"/>
          <a:stretch>
            <a:fillRect/>
          </a:stretch>
        </p:blipFill>
        <p:spPr>
          <a:xfrm>
            <a:off x="4419600" y="3810000"/>
            <a:ext cx="228600" cy="715299"/>
          </a:xfrm>
          <a:prstGeom prst="rect">
            <a:avLst/>
          </a:prstGeom>
          <a:scene3d>
            <a:camera prst="orthographicFront">
              <a:rot lat="0" lon="0" rev="10800000"/>
            </a:camera>
            <a:lightRig rig="threePt" dir="t"/>
          </a:scene3d>
        </p:spPr>
      </p:pic>
      <p:sp>
        <p:nvSpPr>
          <p:cNvPr id="15379" name="TextBox 20"/>
          <p:cNvSpPr txBox="1">
            <a:spLocks noChangeArrowheads="1"/>
          </p:cNvSpPr>
          <p:nvPr/>
        </p:nvSpPr>
        <p:spPr bwMode="auto">
          <a:xfrm>
            <a:off x="3886200" y="1295400"/>
            <a:ext cx="1676400" cy="1384300"/>
          </a:xfrm>
          <a:prstGeom prst="rect">
            <a:avLst/>
          </a:prstGeom>
          <a:noFill/>
          <a:ln w="9525">
            <a:noFill/>
            <a:miter lim="800000"/>
            <a:headEnd/>
            <a:tailEnd/>
          </a:ln>
        </p:spPr>
        <p:txBody>
          <a:bodyPr>
            <a:spAutoFit/>
          </a:bodyPr>
          <a:lstStyle/>
          <a:p>
            <a:r>
              <a:rPr lang="en-US" sz="1400" b="1" u="sng" dirty="0">
                <a:solidFill>
                  <a:srgbClr val="0D0D0D"/>
                </a:solidFill>
                <a:latin typeface="Calibri" charset="0"/>
              </a:rPr>
              <a:t>Jun 23</a:t>
            </a:r>
            <a:r>
              <a:rPr lang="en-US" sz="1400" b="1" dirty="0">
                <a:solidFill>
                  <a:srgbClr val="0D0D0D"/>
                </a:solidFill>
                <a:latin typeface="Calibri" charset="0"/>
              </a:rPr>
              <a:t> </a:t>
            </a:r>
            <a:r>
              <a:rPr lang="en-US" sz="1400" dirty="0">
                <a:solidFill>
                  <a:srgbClr val="0D0D0D"/>
                </a:solidFill>
                <a:latin typeface="Calibri" charset="0"/>
              </a:rPr>
              <a:t>- ICANN Brussels Meeting </a:t>
            </a:r>
            <a:r>
              <a:rPr lang="en-US" sz="1400" i="1" dirty="0">
                <a:solidFill>
                  <a:srgbClr val="0D0D0D"/>
                </a:solidFill>
                <a:latin typeface="Calibri" charset="0"/>
              </a:rPr>
              <a:t>“</a:t>
            </a:r>
            <a:r>
              <a:rPr lang="en-GB" sz="1400" i="1" dirty="0">
                <a:solidFill>
                  <a:srgbClr val="0D0D0D"/>
                </a:solidFill>
                <a:latin typeface="Calibri" charset="0"/>
              </a:rPr>
              <a:t>Reducing Barriers to New </a:t>
            </a:r>
            <a:r>
              <a:rPr lang="en-GB" sz="1400" i="1" dirty="0" err="1">
                <a:solidFill>
                  <a:srgbClr val="0D0D0D"/>
                </a:solidFill>
                <a:latin typeface="Calibri" charset="0"/>
              </a:rPr>
              <a:t>gTLD</a:t>
            </a:r>
            <a:r>
              <a:rPr lang="en-GB" sz="1400" i="1" dirty="0">
                <a:solidFill>
                  <a:srgbClr val="0D0D0D"/>
                </a:solidFill>
                <a:latin typeface="Calibri" charset="0"/>
              </a:rPr>
              <a:t> Creation in Developing Regions”</a:t>
            </a:r>
            <a:endParaRPr lang="en-US" sz="1400" dirty="0">
              <a:solidFill>
                <a:srgbClr val="0D0D0D"/>
              </a:solidFill>
              <a:latin typeface="Calibri" charset="0"/>
            </a:endParaRPr>
          </a:p>
        </p:txBody>
      </p:sp>
      <p:pic>
        <p:nvPicPr>
          <p:cNvPr id="22" name="Picture 21" descr="timeline-marker.png"/>
          <p:cNvPicPr>
            <a:picLocks noChangeAspect="1"/>
          </p:cNvPicPr>
          <p:nvPr/>
        </p:nvPicPr>
        <p:blipFill>
          <a:blip r:embed="rId3" cstate="print"/>
          <a:stretch>
            <a:fillRect/>
          </a:stretch>
        </p:blipFill>
        <p:spPr>
          <a:xfrm>
            <a:off x="5943600" y="3780501"/>
            <a:ext cx="228600" cy="715299"/>
          </a:xfrm>
          <a:prstGeom prst="rect">
            <a:avLst/>
          </a:prstGeom>
          <a:scene3d>
            <a:camera prst="orthographicFront">
              <a:rot lat="0" lon="0" rev="10800000"/>
            </a:camera>
            <a:lightRig rig="threePt" dir="t"/>
          </a:scene3d>
        </p:spPr>
      </p:pic>
      <p:pic>
        <p:nvPicPr>
          <p:cNvPr id="15381" name="Picture 22" descr="timeline-marker.png"/>
          <p:cNvPicPr>
            <a:picLocks noChangeAspect="1"/>
          </p:cNvPicPr>
          <p:nvPr/>
        </p:nvPicPr>
        <p:blipFill>
          <a:blip r:embed="rId3" cstate="print"/>
          <a:srcRect/>
          <a:stretch>
            <a:fillRect/>
          </a:stretch>
        </p:blipFill>
        <p:spPr bwMode="auto">
          <a:xfrm>
            <a:off x="4931568" y="2733675"/>
            <a:ext cx="195263" cy="609600"/>
          </a:xfrm>
          <a:prstGeom prst="rect">
            <a:avLst/>
          </a:prstGeom>
          <a:noFill/>
          <a:ln w="9525">
            <a:noFill/>
            <a:miter lim="800000"/>
            <a:headEnd/>
            <a:tailEnd/>
          </a:ln>
        </p:spPr>
      </p:pic>
      <p:sp>
        <p:nvSpPr>
          <p:cNvPr id="15382" name="TextBox 23"/>
          <p:cNvSpPr txBox="1">
            <a:spLocks noChangeArrowheads="1"/>
          </p:cNvSpPr>
          <p:nvPr/>
        </p:nvSpPr>
        <p:spPr bwMode="auto">
          <a:xfrm>
            <a:off x="5562600" y="4572000"/>
            <a:ext cx="1524000" cy="954088"/>
          </a:xfrm>
          <a:prstGeom prst="rect">
            <a:avLst/>
          </a:prstGeom>
          <a:noFill/>
          <a:ln w="9525">
            <a:noFill/>
            <a:miter lim="800000"/>
            <a:headEnd/>
            <a:tailEnd/>
          </a:ln>
        </p:spPr>
        <p:txBody>
          <a:bodyPr>
            <a:spAutoFit/>
          </a:bodyPr>
          <a:lstStyle/>
          <a:p>
            <a:r>
              <a:rPr lang="en-US" sz="1400" b="1" u="sng" dirty="0">
                <a:solidFill>
                  <a:srgbClr val="C00000"/>
                </a:solidFill>
                <a:latin typeface="Calibri" charset="0"/>
              </a:rPr>
              <a:t>Sep 18 </a:t>
            </a:r>
            <a:r>
              <a:rPr lang="en-US" sz="1400" dirty="0">
                <a:solidFill>
                  <a:srgbClr val="C00000"/>
                </a:solidFill>
                <a:latin typeface="Calibri" charset="0"/>
              </a:rPr>
              <a:t>- Excerpt Prepared for Special Meeting of ICANN Board </a:t>
            </a:r>
          </a:p>
        </p:txBody>
      </p:sp>
      <p:sp>
        <p:nvSpPr>
          <p:cNvPr id="15383" name="TextBox 24"/>
          <p:cNvSpPr txBox="1">
            <a:spLocks noChangeArrowheads="1"/>
          </p:cNvSpPr>
          <p:nvPr/>
        </p:nvSpPr>
        <p:spPr bwMode="auto">
          <a:xfrm>
            <a:off x="7200900" y="4495800"/>
            <a:ext cx="1943100" cy="1600438"/>
          </a:xfrm>
          <a:prstGeom prst="rect">
            <a:avLst/>
          </a:prstGeom>
          <a:noFill/>
          <a:ln w="9525">
            <a:noFill/>
            <a:miter lim="800000"/>
            <a:headEnd/>
            <a:tailEnd/>
          </a:ln>
        </p:spPr>
        <p:txBody>
          <a:bodyPr wrap="square">
            <a:spAutoFit/>
          </a:bodyPr>
          <a:lstStyle/>
          <a:p>
            <a:r>
              <a:rPr lang="en-US" sz="1400" b="1" u="sng" dirty="0">
                <a:solidFill>
                  <a:srgbClr val="C00000"/>
                </a:solidFill>
                <a:latin typeface="Calibri" charset="0"/>
              </a:rPr>
              <a:t>Nov 11 </a:t>
            </a:r>
            <a:r>
              <a:rPr lang="en-US" sz="1400" dirty="0">
                <a:solidFill>
                  <a:srgbClr val="C00000"/>
                </a:solidFill>
                <a:latin typeface="Calibri" charset="0"/>
              </a:rPr>
              <a:t>– Publications: </a:t>
            </a:r>
          </a:p>
          <a:p>
            <a:pPr>
              <a:buFontTx/>
              <a:buAutoNum type="arabicPeriod"/>
            </a:pPr>
            <a:r>
              <a:rPr lang="en-US" sz="1400" dirty="0">
                <a:solidFill>
                  <a:srgbClr val="C00000"/>
                </a:solidFill>
                <a:latin typeface="Calibri" charset="0"/>
              </a:rPr>
              <a:t>Milestone Report +   </a:t>
            </a:r>
          </a:p>
          <a:p>
            <a:r>
              <a:rPr lang="en-US" sz="1400" dirty="0">
                <a:solidFill>
                  <a:srgbClr val="C00000"/>
                </a:solidFill>
                <a:latin typeface="Calibri" charset="0"/>
              </a:rPr>
              <a:t>         Addenda;</a:t>
            </a:r>
          </a:p>
          <a:p>
            <a:r>
              <a:rPr lang="en-US" sz="1400" dirty="0">
                <a:solidFill>
                  <a:srgbClr val="C00000"/>
                </a:solidFill>
                <a:latin typeface="Calibri" charset="0"/>
              </a:rPr>
              <a:t>2. Summary &amp; Analysis</a:t>
            </a:r>
          </a:p>
          <a:p>
            <a:r>
              <a:rPr lang="en-US" sz="1400" b="1" dirty="0" smtClean="0">
                <a:solidFill>
                  <a:srgbClr val="4F6228"/>
                </a:solidFill>
                <a:latin typeface="Calibri" charset="0"/>
              </a:rPr>
              <a:t>Request </a:t>
            </a:r>
            <a:r>
              <a:rPr lang="en-US" sz="1400" b="1" dirty="0">
                <a:solidFill>
                  <a:srgbClr val="4F6228"/>
                </a:solidFill>
                <a:latin typeface="Calibri" charset="0"/>
              </a:rPr>
              <a:t>for Charter Extension!</a:t>
            </a:r>
          </a:p>
          <a:p>
            <a:endParaRPr lang="en-US" sz="1400" dirty="0">
              <a:solidFill>
                <a:srgbClr val="C00000"/>
              </a:solidFill>
              <a:latin typeface="Calibri" charset="0"/>
            </a:endParaRPr>
          </a:p>
        </p:txBody>
      </p:sp>
      <p:sp>
        <p:nvSpPr>
          <p:cNvPr id="15384" name="TextBox 25"/>
          <p:cNvSpPr txBox="1">
            <a:spLocks noChangeArrowheads="1"/>
          </p:cNvSpPr>
          <p:nvPr/>
        </p:nvSpPr>
        <p:spPr bwMode="auto">
          <a:xfrm>
            <a:off x="1752600" y="3352800"/>
            <a:ext cx="6324600" cy="338138"/>
          </a:xfrm>
          <a:prstGeom prst="rect">
            <a:avLst/>
          </a:prstGeom>
          <a:noFill/>
          <a:ln w="9525">
            <a:noFill/>
            <a:miter lim="800000"/>
            <a:headEnd/>
            <a:tailEnd/>
          </a:ln>
        </p:spPr>
        <p:txBody>
          <a:bodyPr>
            <a:spAutoFit/>
          </a:bodyPr>
          <a:lstStyle/>
          <a:p>
            <a:r>
              <a:rPr lang="en-US" sz="1600" i="1">
                <a:latin typeface="Calibri" charset="0"/>
              </a:rPr>
              <a:t>On going bi-weekly conference calls….</a:t>
            </a:r>
          </a:p>
        </p:txBody>
      </p:sp>
      <p:pic>
        <p:nvPicPr>
          <p:cNvPr id="25" name="Picture 24" descr="timeline-marker.png"/>
          <p:cNvPicPr>
            <a:picLocks noChangeAspect="1"/>
          </p:cNvPicPr>
          <p:nvPr/>
        </p:nvPicPr>
        <p:blipFill>
          <a:blip r:embed="rId3" cstate="print"/>
          <a:stretch>
            <a:fillRect/>
          </a:stretch>
        </p:blipFill>
        <p:spPr>
          <a:xfrm>
            <a:off x="435768" y="3810000"/>
            <a:ext cx="228600" cy="715299"/>
          </a:xfrm>
          <a:prstGeom prst="rect">
            <a:avLst/>
          </a:prstGeom>
          <a:scene3d>
            <a:camera prst="orthographicFront">
              <a:rot lat="0" lon="0" rev="10800000"/>
            </a:camera>
            <a:lightRig rig="threePt" dir="t"/>
          </a:scene3d>
        </p:spPr>
      </p:pic>
      <p:sp>
        <p:nvSpPr>
          <p:cNvPr id="26" name="TextBox 25"/>
          <p:cNvSpPr txBox="1"/>
          <p:nvPr/>
        </p:nvSpPr>
        <p:spPr>
          <a:xfrm>
            <a:off x="76200" y="4572000"/>
            <a:ext cx="1447800" cy="738664"/>
          </a:xfrm>
          <a:prstGeom prst="rect">
            <a:avLst/>
          </a:prstGeom>
          <a:noFill/>
        </p:spPr>
        <p:txBody>
          <a:bodyPr>
            <a:spAutoFit/>
          </a:bodyPr>
          <a:lstStyle/>
          <a:p>
            <a:pPr fontAlgn="auto">
              <a:spcBef>
                <a:spcPts val="0"/>
              </a:spcBef>
              <a:spcAft>
                <a:spcPts val="0"/>
              </a:spcAft>
              <a:defRPr/>
            </a:pPr>
            <a:r>
              <a:rPr lang="en-US" sz="1400" b="1" u="sng" dirty="0" smtClean="0">
                <a:solidFill>
                  <a:schemeClr val="accent6">
                    <a:lumMod val="75000"/>
                  </a:schemeClr>
                </a:solidFill>
                <a:latin typeface="+mn-lt"/>
                <a:cs typeface="Trebuchet MS"/>
              </a:rPr>
              <a:t>Mar 10</a:t>
            </a:r>
            <a:r>
              <a:rPr lang="en-US" sz="1400" b="1" dirty="0" smtClean="0">
                <a:solidFill>
                  <a:schemeClr val="accent6">
                    <a:lumMod val="75000"/>
                  </a:schemeClr>
                </a:solidFill>
                <a:latin typeface="+mn-lt"/>
                <a:cs typeface="Trebuchet MS"/>
              </a:rPr>
              <a:t> </a:t>
            </a:r>
            <a:r>
              <a:rPr lang="en-US" sz="1400" dirty="0" smtClean="0">
                <a:solidFill>
                  <a:schemeClr val="accent6">
                    <a:lumMod val="75000"/>
                  </a:schemeClr>
                </a:solidFill>
                <a:latin typeface="+mn-lt"/>
                <a:cs typeface="Trebuchet MS"/>
              </a:rPr>
              <a:t>GAC Letter to </a:t>
            </a:r>
          </a:p>
          <a:p>
            <a:pPr fontAlgn="auto">
              <a:spcBef>
                <a:spcPts val="0"/>
              </a:spcBef>
              <a:spcAft>
                <a:spcPts val="0"/>
              </a:spcAft>
              <a:defRPr/>
            </a:pPr>
            <a:r>
              <a:rPr lang="en-US" sz="1400" dirty="0" smtClean="0">
                <a:solidFill>
                  <a:schemeClr val="accent6">
                    <a:lumMod val="75000"/>
                  </a:schemeClr>
                </a:solidFill>
                <a:latin typeface="+mn-lt"/>
                <a:cs typeface="Trebuchet MS"/>
              </a:rPr>
              <a:t>ICANN</a:t>
            </a:r>
            <a:endParaRPr lang="en-US" sz="1400" dirty="0">
              <a:solidFill>
                <a:schemeClr val="accent6">
                  <a:lumMod val="75000"/>
                </a:schemeClr>
              </a:solidFill>
              <a:latin typeface="+mn-lt"/>
              <a:cs typeface="Trebuchet MS"/>
            </a:endParaRPr>
          </a:p>
        </p:txBody>
      </p:sp>
      <p:sp>
        <p:nvSpPr>
          <p:cNvPr id="27" name="TextBox 26"/>
          <p:cNvSpPr txBox="1"/>
          <p:nvPr/>
        </p:nvSpPr>
        <p:spPr>
          <a:xfrm>
            <a:off x="411989" y="6096238"/>
            <a:ext cx="8236711" cy="584775"/>
          </a:xfrm>
          <a:prstGeom prst="rect">
            <a:avLst/>
          </a:prstGeom>
          <a:noFill/>
          <a:ln w="25400">
            <a:solidFill>
              <a:schemeClr val="accent1"/>
            </a:solidFill>
          </a:ln>
        </p:spPr>
        <p:txBody>
          <a:bodyPr wrap="square" rtlCol="0">
            <a:spAutoFit/>
          </a:bodyPr>
          <a:lstStyle/>
          <a:p>
            <a:r>
              <a:rPr lang="en-US" sz="1600" b="1" dirty="0" smtClean="0">
                <a:latin typeface="+mn-lt"/>
              </a:rPr>
              <a:t>New </a:t>
            </a:r>
            <a:r>
              <a:rPr lang="en-US" sz="1600" b="1" dirty="0" err="1" smtClean="0">
                <a:latin typeface="+mn-lt"/>
              </a:rPr>
              <a:t>gTLD</a:t>
            </a:r>
            <a:r>
              <a:rPr lang="en-US" sz="1600" b="1" dirty="0" smtClean="0">
                <a:latin typeface="+mn-lt"/>
              </a:rPr>
              <a:t> Policy IG-N:   </a:t>
            </a:r>
            <a:r>
              <a:rPr lang="en-US" sz="1600" dirty="0" smtClean="0">
                <a:solidFill>
                  <a:schemeClr val="accent1">
                    <a:lumMod val="50000"/>
                  </a:schemeClr>
                </a:solidFill>
                <a:latin typeface="+mn-lt"/>
              </a:rPr>
              <a:t>“ICANN may put in place a fee reduction scheme for </a:t>
            </a:r>
            <a:r>
              <a:rPr lang="en-US" sz="1600" dirty="0" err="1" smtClean="0">
                <a:solidFill>
                  <a:schemeClr val="accent1">
                    <a:lumMod val="50000"/>
                  </a:schemeClr>
                </a:solidFill>
                <a:latin typeface="+mn-lt"/>
              </a:rPr>
              <a:t>gTLD</a:t>
            </a:r>
            <a:r>
              <a:rPr lang="en-US" sz="1600" dirty="0" smtClean="0">
                <a:solidFill>
                  <a:schemeClr val="accent1">
                    <a:lumMod val="50000"/>
                  </a:schemeClr>
                </a:solidFill>
                <a:latin typeface="+mn-lt"/>
              </a:rPr>
              <a:t> applicants </a:t>
            </a:r>
          </a:p>
          <a:p>
            <a:r>
              <a:rPr lang="en-US" sz="1600" dirty="0" smtClean="0">
                <a:solidFill>
                  <a:schemeClr val="accent1">
                    <a:lumMod val="50000"/>
                  </a:schemeClr>
                </a:solidFill>
                <a:latin typeface="+mn-lt"/>
              </a:rPr>
              <a:t>                                              from </a:t>
            </a:r>
            <a:r>
              <a:rPr lang="en-US" sz="1600" dirty="0" smtClean="0">
                <a:solidFill>
                  <a:schemeClr val="accent1">
                    <a:lumMod val="50000"/>
                  </a:schemeClr>
                </a:solidFill>
                <a:latin typeface="+mn-lt"/>
              </a:rPr>
              <a:t>economies classified by the UN as least developed. </a:t>
            </a:r>
            <a:r>
              <a:rPr lang="en-US" sz="1600" dirty="0" smtClean="0">
                <a:solidFill>
                  <a:schemeClr val="accent1">
                    <a:lumMod val="50000"/>
                  </a:schemeClr>
                </a:solidFill>
                <a:latin typeface="+mn-lt"/>
              </a:rPr>
              <a:t>”</a:t>
            </a:r>
            <a:endParaRPr lang="en-US" sz="1600" dirty="0">
              <a:solidFill>
                <a:schemeClr val="accent1">
                  <a:lumMod val="50000"/>
                </a:schemeClr>
              </a:solidFill>
              <a:latin typeface="+mn-lt"/>
            </a:endParaRPr>
          </a:p>
        </p:txBody>
      </p:sp>
      <p:sp>
        <p:nvSpPr>
          <p:cNvPr id="28" name="TextBox 27"/>
          <p:cNvSpPr txBox="1"/>
          <p:nvPr/>
        </p:nvSpPr>
        <p:spPr>
          <a:xfrm>
            <a:off x="929084" y="6373236"/>
            <a:ext cx="1037431" cy="307777"/>
          </a:xfrm>
          <a:prstGeom prst="rect">
            <a:avLst/>
          </a:prstGeom>
          <a:noFill/>
        </p:spPr>
        <p:txBody>
          <a:bodyPr wrap="square" rtlCol="0">
            <a:spAutoFit/>
          </a:bodyPr>
          <a:lstStyle/>
          <a:p>
            <a:r>
              <a:rPr lang="en-US" sz="1400" dirty="0" smtClean="0">
                <a:solidFill>
                  <a:srgbClr val="C00000"/>
                </a:solidFill>
              </a:rPr>
              <a:t>June 2008</a:t>
            </a:r>
            <a:endParaRPr lang="en-US" sz="1400" dirty="0">
              <a:solidFill>
                <a:srgbClr val="C00000"/>
              </a:solidFil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pPr eaLnBrk="1" hangingPunct="1"/>
            <a:r>
              <a:rPr lang="en-US" dirty="0" smtClean="0"/>
              <a:t>Who Should Receive Support?</a:t>
            </a:r>
          </a:p>
        </p:txBody>
      </p:sp>
      <p:graphicFrame>
        <p:nvGraphicFramePr>
          <p:cNvPr id="3" name="Diagram 2"/>
          <p:cNvGraphicFramePr/>
          <p:nvPr/>
        </p:nvGraphicFramePr>
        <p:xfrm>
          <a:off x="152400" y="990600"/>
          <a:ext cx="8839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solidFill>
                  <a:schemeClr val="tx1">
                    <a:lumMod val="65000"/>
                    <a:lumOff val="35000"/>
                  </a:schemeClr>
                </a:solidFill>
              </a:rPr>
              <a:t>Who Should </a:t>
            </a:r>
            <a:r>
              <a:rPr lang="en-US" dirty="0" smtClean="0">
                <a:solidFill>
                  <a:srgbClr val="C00000"/>
                </a:solidFill>
              </a:rPr>
              <a:t>NOT</a:t>
            </a:r>
            <a:r>
              <a:rPr lang="en-US" dirty="0" smtClean="0">
                <a:solidFill>
                  <a:schemeClr val="tx1">
                    <a:lumMod val="65000"/>
                    <a:lumOff val="35000"/>
                  </a:schemeClr>
                </a:solidFill>
              </a:rPr>
              <a:t> Receive Support?</a:t>
            </a:r>
          </a:p>
        </p:txBody>
      </p:sp>
      <p:sp>
        <p:nvSpPr>
          <p:cNvPr id="19459" name="Content Placeholder 2"/>
          <p:cNvSpPr>
            <a:spLocks noGrp="1"/>
          </p:cNvSpPr>
          <p:nvPr>
            <p:ph idx="1"/>
          </p:nvPr>
        </p:nvSpPr>
        <p:spPr/>
        <p:txBody>
          <a:bodyPr/>
          <a:lstStyle/>
          <a:p>
            <a:pPr eaLnBrk="1" hangingPunct="1"/>
            <a:r>
              <a:rPr lang="en-US" smtClean="0"/>
              <a:t>Geographic names</a:t>
            </a:r>
          </a:p>
          <a:p>
            <a:pPr eaLnBrk="1" hangingPunct="1"/>
            <a:r>
              <a:rPr lang="en-GB" smtClean="0"/>
              <a:t>Purely Governmental or Para-statal applicants</a:t>
            </a:r>
          </a:p>
          <a:p>
            <a:pPr eaLnBrk="1" hangingPunct="1"/>
            <a:r>
              <a:rPr lang="en-GB" smtClean="0"/>
              <a:t>Business models that fail to demonstrate sustainability</a:t>
            </a:r>
          </a:p>
          <a:p>
            <a:pPr eaLnBrk="1" hangingPunct="1"/>
            <a:r>
              <a:rPr lang="en-US" smtClean="0"/>
              <a:t>“.brand TLDs” category be defined by a future applicant process </a:t>
            </a:r>
            <a:r>
              <a:rPr lang="en-US" sz="1600" i="1" smtClean="0">
                <a:solidFill>
                  <a:srgbClr val="C00000"/>
                </a:solidFill>
              </a:rPr>
              <a:t>(consensus with minority view)</a:t>
            </a:r>
          </a:p>
          <a:p>
            <a:pPr eaLnBrk="1" hangingPunct="1"/>
            <a:endParaRPr lang="en-US" smtClean="0"/>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solidFill>
                  <a:schemeClr val="tx1">
                    <a:lumMod val="75000"/>
                    <a:lumOff val="25000"/>
                  </a:schemeClr>
                </a:solidFill>
              </a:rPr>
              <a:t>Kind of Support to be Offered</a:t>
            </a:r>
          </a:p>
        </p:txBody>
      </p:sp>
      <p:graphicFrame>
        <p:nvGraphicFramePr>
          <p:cNvPr id="8" name="Diagram 7"/>
          <p:cNvGraphicFramePr/>
          <p:nvPr/>
        </p:nvGraphicFramePr>
        <p:xfrm>
          <a:off x="228600" y="1417638"/>
          <a:ext cx="8763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Guiding Principles</a:t>
            </a:r>
          </a:p>
        </p:txBody>
      </p:sp>
      <p:sp>
        <p:nvSpPr>
          <p:cNvPr id="22531" name="Content Placeholder 2"/>
          <p:cNvSpPr>
            <a:spLocks noGrp="1"/>
          </p:cNvSpPr>
          <p:nvPr>
            <p:ph idx="1"/>
          </p:nvPr>
        </p:nvSpPr>
        <p:spPr/>
        <p:txBody>
          <a:bodyPr/>
          <a:lstStyle/>
          <a:p>
            <a:pPr eaLnBrk="1" hangingPunct="1"/>
            <a:r>
              <a:rPr lang="en-GB" dirty="0" smtClean="0"/>
              <a:t>Self-Financing Responsibility</a:t>
            </a:r>
            <a:r>
              <a:rPr lang="en-GB" i="1" dirty="0" smtClean="0"/>
              <a:t> </a:t>
            </a:r>
          </a:p>
          <a:p>
            <a:pPr eaLnBrk="1" hangingPunct="1"/>
            <a:r>
              <a:rPr lang="en-GB" dirty="0" smtClean="0"/>
              <a:t>Sunset Period – 5 years?</a:t>
            </a:r>
          </a:p>
          <a:p>
            <a:pPr eaLnBrk="1" hangingPunct="1"/>
            <a:r>
              <a:rPr lang="en-GB" dirty="0" smtClean="0"/>
              <a:t>Transparency</a:t>
            </a:r>
          </a:p>
          <a:p>
            <a:pPr eaLnBrk="1" hangingPunct="1"/>
            <a:r>
              <a:rPr lang="en-GB" i="1" dirty="0" smtClean="0"/>
              <a:t>Limited Government Support</a:t>
            </a:r>
            <a:r>
              <a:rPr lang="en-GB" dirty="0" smtClean="0"/>
              <a:t> </a:t>
            </a:r>
          </a:p>
          <a:p>
            <a:pPr eaLnBrk="1" hangingPunct="1"/>
            <a:r>
              <a:rPr lang="en-GB" dirty="0" smtClean="0"/>
              <a:t>Repayment in success cases</a:t>
            </a:r>
            <a:endParaRPr lang="en-US" dirty="0" smtClean="0"/>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143000"/>
          </a:xfrm>
        </p:spPr>
        <p:txBody>
          <a:bodyPr/>
          <a:lstStyle/>
          <a:p>
            <a:pPr eaLnBrk="1" hangingPunct="1"/>
            <a:r>
              <a:rPr lang="en-US" smtClean="0"/>
              <a:t>Next Steps</a:t>
            </a:r>
          </a:p>
        </p:txBody>
      </p:sp>
      <p:sp>
        <p:nvSpPr>
          <p:cNvPr id="23555" name="Content Placeholder 2"/>
          <p:cNvSpPr>
            <a:spLocks noGrp="1"/>
          </p:cNvSpPr>
          <p:nvPr>
            <p:ph idx="1"/>
          </p:nvPr>
        </p:nvSpPr>
        <p:spPr>
          <a:xfrm>
            <a:off x="381000" y="1219200"/>
            <a:ext cx="8229600" cy="4525963"/>
          </a:xfrm>
        </p:spPr>
        <p:txBody>
          <a:bodyPr/>
          <a:lstStyle/>
          <a:p>
            <a:pPr eaLnBrk="1" hangingPunct="1"/>
            <a:r>
              <a:rPr lang="en-US" sz="2800" dirty="0" smtClean="0">
                <a:solidFill>
                  <a:srgbClr val="C00000"/>
                </a:solidFill>
              </a:rPr>
              <a:t>WG Charter renewal to continue work</a:t>
            </a:r>
          </a:p>
          <a:p>
            <a:pPr eaLnBrk="1" hangingPunct="1"/>
            <a:r>
              <a:rPr lang="en-US" sz="2800" dirty="0" smtClean="0"/>
              <a:t>Establish criteria for financial need + method to demonstrate that need</a:t>
            </a:r>
          </a:p>
          <a:p>
            <a:pPr eaLnBrk="1" hangingPunct="1"/>
            <a:r>
              <a:rPr lang="en-US" sz="2800" dirty="0" smtClean="0"/>
              <a:t>Definition of mechanisms</a:t>
            </a:r>
          </a:p>
          <a:p>
            <a:pPr eaLnBrk="1" hangingPunct="1"/>
            <a:r>
              <a:rPr lang="en-US" sz="2800" dirty="0" smtClean="0"/>
              <a:t>Establish relationships with donor(s)</a:t>
            </a:r>
          </a:p>
          <a:p>
            <a:pPr eaLnBrk="1" hangingPunct="1"/>
            <a:r>
              <a:rPr lang="en-US" sz="2800" dirty="0" smtClean="0"/>
              <a:t>Establish a framework for managing any auction income beyond costs for  future rounds and ongoing assistance</a:t>
            </a:r>
          </a:p>
          <a:p>
            <a:pPr eaLnBrk="1" hangingPunct="1"/>
            <a:r>
              <a:rPr lang="en-US" sz="2800" dirty="0" smtClean="0"/>
              <a:t>Methods for coordinating the assistance</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0"/>
            <a:ext cx="8229600" cy="1143000"/>
          </a:xfrm>
        </p:spPr>
        <p:txBody>
          <a:bodyPr/>
          <a:lstStyle/>
          <a:p>
            <a:pPr eaLnBrk="1" hangingPunct="1"/>
            <a:r>
              <a:rPr lang="en-US" smtClean="0"/>
              <a:t>Next Steps cont..</a:t>
            </a:r>
          </a:p>
        </p:txBody>
      </p:sp>
      <p:sp>
        <p:nvSpPr>
          <p:cNvPr id="24579" name="Content Placeholder 2"/>
          <p:cNvSpPr>
            <a:spLocks noGrp="1"/>
          </p:cNvSpPr>
          <p:nvPr>
            <p:ph idx="1"/>
          </p:nvPr>
        </p:nvSpPr>
        <p:spPr>
          <a:xfrm>
            <a:off x="381000" y="1295400"/>
            <a:ext cx="8305800" cy="5029200"/>
          </a:xfrm>
        </p:spPr>
        <p:txBody>
          <a:bodyPr/>
          <a:lstStyle/>
          <a:p>
            <a:pPr eaLnBrk="1" hangingPunct="1">
              <a:spcBef>
                <a:spcPts val="1500"/>
              </a:spcBef>
            </a:pPr>
            <a:r>
              <a:rPr lang="en-GB" sz="2800" dirty="0" smtClean="0"/>
              <a:t>Discuss and establish methods for coordinating any assistance volunteered by providers </a:t>
            </a:r>
          </a:p>
          <a:p>
            <a:pPr eaLnBrk="1" hangingPunct="1">
              <a:spcBef>
                <a:spcPts val="1500"/>
              </a:spcBef>
            </a:pPr>
            <a:r>
              <a:rPr lang="en-US" sz="2800" dirty="0" smtClean="0"/>
              <a:t>Establish methods for coordinating cooperation among qualified applicants, and assistance volunteered by third parties</a:t>
            </a:r>
          </a:p>
          <a:p>
            <a:pPr eaLnBrk="1" hangingPunct="1">
              <a:spcBef>
                <a:spcPts val="1500"/>
              </a:spcBef>
            </a:pPr>
            <a:r>
              <a:rPr lang="en-US" sz="2800" dirty="0" smtClean="0"/>
              <a:t>Begin the work of fundraising and establishing links to possible donor agencies</a:t>
            </a:r>
          </a:p>
          <a:p>
            <a:pPr eaLnBrk="1" hangingPunct="1">
              <a:spcBef>
                <a:spcPts val="1500"/>
              </a:spcBef>
            </a:pPr>
            <a:r>
              <a:rPr lang="en-US" sz="2800" dirty="0" smtClean="0"/>
              <a:t>Review the basis of the US$100,000 application base fee to determine its full origin and to determine what percentage of that fee could be waived for applicants</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t>Issue of Delay</a:t>
            </a:r>
          </a:p>
        </p:txBody>
      </p:sp>
      <p:sp>
        <p:nvSpPr>
          <p:cNvPr id="26627" name="Content Placeholder 2"/>
          <p:cNvSpPr>
            <a:spLocks noGrp="1"/>
          </p:cNvSpPr>
          <p:nvPr>
            <p:ph idx="1"/>
          </p:nvPr>
        </p:nvSpPr>
        <p:spPr/>
        <p:txBody>
          <a:bodyPr/>
          <a:lstStyle/>
          <a:p>
            <a:pPr eaLnBrk="1" hangingPunct="1">
              <a:spcBef>
                <a:spcPts val="2400"/>
              </a:spcBef>
            </a:pPr>
            <a:r>
              <a:rPr lang="en-US" dirty="0" smtClean="0"/>
              <a:t>Not only has council added: in any event no delays for the new </a:t>
            </a:r>
            <a:r>
              <a:rPr lang="en-US" dirty="0" err="1" smtClean="0"/>
              <a:t>gTLD</a:t>
            </a:r>
            <a:r>
              <a:rPr lang="en-US" dirty="0" smtClean="0"/>
              <a:t> program should result from the working group’s work</a:t>
            </a:r>
          </a:p>
          <a:p>
            <a:pPr eaLnBrk="1" hangingPunct="1">
              <a:spcBef>
                <a:spcPts val="2400"/>
              </a:spcBef>
            </a:pPr>
            <a:r>
              <a:rPr lang="en-US" dirty="0" smtClean="0"/>
              <a:t>The entire discussion is of the work being done in parallel and that the groups failure to be ready in time affect the availability of aid, not the start of the </a:t>
            </a:r>
            <a:r>
              <a:rPr lang="en-US" dirty="0" err="1" smtClean="0"/>
              <a:t>gTLD</a:t>
            </a:r>
            <a:r>
              <a:rPr lang="en-US" dirty="0" smtClean="0"/>
              <a:t> program</a:t>
            </a:r>
          </a:p>
        </p:txBody>
      </p:sp>
    </p:spTree>
  </p:cSld>
  <p:clrMapOvr>
    <a:masterClrMapping/>
  </p:clrMapOvr>
  <p:transition spd="slow">
    <p:fade/>
  </p:transition>
</p:sld>
</file>

<file path=ppt/theme/theme1.xml><?xml version="1.0" encoding="utf-8"?>
<a:theme xmlns:a="http://schemas.openxmlformats.org/drawingml/2006/main" name="icann39-Cartagena-PPT-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icann39-Cartagena-PPT-template-1</Template>
  <TotalTime>391</TotalTime>
  <Words>634</Words>
  <Application>Microsoft Office PowerPoint</Application>
  <PresentationFormat>On-screen Show (4:3)</PresentationFormat>
  <Paragraphs>101</Paragraphs>
  <Slides>12</Slides>
  <Notes>6</Notes>
  <HiddenSlides>0</HiddenSlides>
  <MMClips>0</MMClips>
  <ScaleCrop>false</ScaleCrop>
  <HeadingPairs>
    <vt:vector size="4" baseType="variant">
      <vt:variant>
        <vt:lpstr>Theme</vt:lpstr>
      </vt:variant>
      <vt:variant>
        <vt:i4>5</vt:i4>
      </vt:variant>
      <vt:variant>
        <vt:lpstr>Slide Titles</vt:lpstr>
      </vt:variant>
      <vt:variant>
        <vt:i4>12</vt:i4>
      </vt:variant>
    </vt:vector>
  </HeadingPairs>
  <TitlesOfParts>
    <vt:vector size="17" baseType="lpstr">
      <vt:lpstr>icann39-Cartagena-PPT-template-1</vt:lpstr>
      <vt:lpstr>1_Office Theme</vt:lpstr>
      <vt:lpstr>2_Office Theme</vt:lpstr>
      <vt:lpstr>3_Office Theme</vt:lpstr>
      <vt:lpstr>4_Office Theme</vt:lpstr>
      <vt:lpstr>Applicant Support New gTLD Program  Joint SO/AC Working Group  </vt:lpstr>
      <vt:lpstr>JAS WG Activities Timeline</vt:lpstr>
      <vt:lpstr>Who Should Receive Support?</vt:lpstr>
      <vt:lpstr>Who Should NOT Receive Support?</vt:lpstr>
      <vt:lpstr>Kind of Support to be Offered</vt:lpstr>
      <vt:lpstr>Guiding Principles</vt:lpstr>
      <vt:lpstr>Next Steps</vt:lpstr>
      <vt:lpstr>Next Steps cont..</vt:lpstr>
      <vt:lpstr>Issue of Delay</vt:lpstr>
      <vt:lpstr>Where to Find More Info…</vt:lpstr>
      <vt:lpstr>Thank You</vt:lpstr>
      <vt:lpstr>Questions</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Karen Lentz</dc:creator>
  <cp:lastModifiedBy>KV</cp:lastModifiedBy>
  <cp:revision>117</cp:revision>
  <dcterms:created xsi:type="dcterms:W3CDTF">2010-11-17T18:43:19Z</dcterms:created>
  <dcterms:modified xsi:type="dcterms:W3CDTF">2010-12-04T21:43:21Z</dcterms:modified>
</cp:coreProperties>
</file>