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262" r:id="rId4"/>
    <p:sldId id="268" r:id="rId5"/>
    <p:sldId id="264" r:id="rId6"/>
    <p:sldId id="265" r:id="rId7"/>
    <p:sldId id="266" r:id="rId8"/>
    <p:sldId id="267" r:id="rId9"/>
    <p:sldId id="258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92024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84048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76072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768096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3" autoAdjust="0"/>
  </p:normalViewPr>
  <p:slideViewPr>
    <p:cSldViewPr>
      <p:cViewPr>
        <p:scale>
          <a:sx n="60" d="100"/>
          <a:sy n="60" d="100"/>
        </p:scale>
        <p:origin x="-165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C1116-1D82-4D96-A16E-10763386A1D9}" type="doc">
      <dgm:prSet loTypeId="urn:microsoft.com/office/officeart/2005/8/layout/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14249C-421E-4156-A0B9-4540BB6EA130}">
      <dgm:prSet phldrT="[Text]" custT="1"/>
      <dgm:spPr/>
      <dgm:t>
        <a:bodyPr/>
        <a:lstStyle/>
        <a:p>
          <a:r>
            <a:rPr lang="en-US" sz="1800" b="1" dirty="0" smtClean="0"/>
            <a:t>Review</a:t>
          </a:r>
          <a:endParaRPr lang="en-US" sz="1800" b="1" dirty="0"/>
        </a:p>
      </dgm:t>
    </dgm:pt>
    <dgm:pt modelId="{981B1200-6E6A-4597-B5DB-E4FEB15C6205}" type="parTrans" cxnId="{6BCA3FA3-9683-46CD-B6E8-7B032BB77197}">
      <dgm:prSet/>
      <dgm:spPr/>
      <dgm:t>
        <a:bodyPr/>
        <a:lstStyle/>
        <a:p>
          <a:endParaRPr lang="en-US"/>
        </a:p>
      </dgm:t>
    </dgm:pt>
    <dgm:pt modelId="{DDDAEE6D-F181-41AA-8A4E-78D0578804E9}" type="sibTrans" cxnId="{6BCA3FA3-9683-46CD-B6E8-7B032BB77197}">
      <dgm:prSet/>
      <dgm:spPr/>
      <dgm:t>
        <a:bodyPr/>
        <a:lstStyle/>
        <a:p>
          <a:endParaRPr lang="en-US" dirty="0"/>
        </a:p>
      </dgm:t>
    </dgm:pt>
    <dgm:pt modelId="{AD687158-E26C-4A7F-9324-9F42E68810DE}">
      <dgm:prSet phldrT="[Text]"/>
      <dgm:spPr/>
      <dgm:t>
        <a:bodyPr/>
        <a:lstStyle/>
        <a:p>
          <a:r>
            <a:rPr lang="en-US" dirty="0" smtClean="0"/>
            <a:t>Review ATRT 2 Assessments</a:t>
          </a:r>
          <a:endParaRPr lang="en-US" dirty="0"/>
        </a:p>
      </dgm:t>
    </dgm:pt>
    <dgm:pt modelId="{8BCF0EB5-5A4B-466A-A8C1-9A7B8B014C18}" type="parTrans" cxnId="{9D0611AF-B67B-4947-B840-16A99CB6A74C}">
      <dgm:prSet/>
      <dgm:spPr/>
      <dgm:t>
        <a:bodyPr/>
        <a:lstStyle/>
        <a:p>
          <a:endParaRPr lang="en-US"/>
        </a:p>
      </dgm:t>
    </dgm:pt>
    <dgm:pt modelId="{7132EF41-97AE-4C3A-A652-DB82AEE42943}" type="sibTrans" cxnId="{9D0611AF-B67B-4947-B840-16A99CB6A74C}">
      <dgm:prSet/>
      <dgm:spPr/>
      <dgm:t>
        <a:bodyPr/>
        <a:lstStyle/>
        <a:p>
          <a:endParaRPr lang="en-US"/>
        </a:p>
      </dgm:t>
    </dgm:pt>
    <dgm:pt modelId="{A7D7285F-007B-47DA-8D08-91761F1AB3EF}">
      <dgm:prSet phldrT="[Text]" custT="1"/>
      <dgm:spPr/>
      <dgm:t>
        <a:bodyPr/>
        <a:lstStyle/>
        <a:p>
          <a:r>
            <a:rPr lang="en-US" sz="1800" b="1" dirty="0" smtClean="0"/>
            <a:t>Report</a:t>
          </a:r>
          <a:r>
            <a:rPr lang="en-US" sz="1500" dirty="0" smtClean="0"/>
            <a:t> </a:t>
          </a:r>
          <a:endParaRPr lang="en-US" sz="1500" dirty="0"/>
        </a:p>
      </dgm:t>
    </dgm:pt>
    <dgm:pt modelId="{7851B040-AA2A-4F8F-9E7F-A2E2AEF6EB1E}" type="parTrans" cxnId="{770DF677-F88E-4491-8976-EA918B6DFE1A}">
      <dgm:prSet/>
      <dgm:spPr/>
      <dgm:t>
        <a:bodyPr/>
        <a:lstStyle/>
        <a:p>
          <a:endParaRPr lang="en-US"/>
        </a:p>
      </dgm:t>
    </dgm:pt>
    <dgm:pt modelId="{B4C35FFD-667D-46CC-96BF-1A3189E3BB8A}" type="sibTrans" cxnId="{770DF677-F88E-4491-8976-EA918B6DFE1A}">
      <dgm:prSet/>
      <dgm:spPr/>
      <dgm:t>
        <a:bodyPr/>
        <a:lstStyle/>
        <a:p>
          <a:endParaRPr lang="en-US" dirty="0"/>
        </a:p>
      </dgm:t>
    </dgm:pt>
    <dgm:pt modelId="{C2919DA7-2ABE-498A-8E96-4B2EFE911650}">
      <dgm:prSet phldrT="[Text]"/>
      <dgm:spPr/>
      <dgm:t>
        <a:bodyPr/>
        <a:lstStyle/>
        <a:p>
          <a:r>
            <a:rPr lang="en-US" dirty="0" smtClean="0"/>
            <a:t>Draft Report 2</a:t>
          </a:r>
          <a:endParaRPr lang="en-US" dirty="0"/>
        </a:p>
      </dgm:t>
    </dgm:pt>
    <dgm:pt modelId="{94F87598-8C74-4E92-9EFC-FC3B821ABBD9}" type="parTrans" cxnId="{0048CD24-A698-4272-84BE-12AB3AC64445}">
      <dgm:prSet/>
      <dgm:spPr/>
      <dgm:t>
        <a:bodyPr/>
        <a:lstStyle/>
        <a:p>
          <a:endParaRPr lang="en-US"/>
        </a:p>
      </dgm:t>
    </dgm:pt>
    <dgm:pt modelId="{03D135E1-2AE4-4C80-B230-8C83622AB11A}" type="sibTrans" cxnId="{0048CD24-A698-4272-84BE-12AB3AC64445}">
      <dgm:prSet/>
      <dgm:spPr/>
      <dgm:t>
        <a:bodyPr/>
        <a:lstStyle/>
        <a:p>
          <a:endParaRPr lang="en-US"/>
        </a:p>
      </dgm:t>
    </dgm:pt>
    <dgm:pt modelId="{2BDA003B-7ACD-4713-8603-AAE7D143C8E8}">
      <dgm:prSet phldrT="[Text]" custT="1"/>
      <dgm:spPr/>
      <dgm:t>
        <a:bodyPr/>
        <a:lstStyle/>
        <a:p>
          <a:r>
            <a:rPr lang="en-US" sz="1800" b="1" dirty="0" smtClean="0"/>
            <a:t>Implement</a:t>
          </a:r>
          <a:endParaRPr lang="en-US" sz="1800" b="1" dirty="0"/>
        </a:p>
      </dgm:t>
    </dgm:pt>
    <dgm:pt modelId="{F9E2DC51-623A-465B-885D-72BBDBCA1F31}" type="parTrans" cxnId="{44970D3B-3FA6-4BB3-B29A-B4F367D7DCB5}">
      <dgm:prSet/>
      <dgm:spPr/>
      <dgm:t>
        <a:bodyPr/>
        <a:lstStyle/>
        <a:p>
          <a:endParaRPr lang="en-US"/>
        </a:p>
      </dgm:t>
    </dgm:pt>
    <dgm:pt modelId="{2C1F7E51-A57C-4969-99FD-DF624F4AD497}" type="sibTrans" cxnId="{44970D3B-3FA6-4BB3-B29A-B4F367D7DCB5}">
      <dgm:prSet/>
      <dgm:spPr/>
      <dgm:t>
        <a:bodyPr/>
        <a:lstStyle/>
        <a:p>
          <a:endParaRPr lang="en-US"/>
        </a:p>
      </dgm:t>
    </dgm:pt>
    <dgm:pt modelId="{C55364B3-0216-4CFA-8601-1C914FEFB8BC}">
      <dgm:prSet phldrT="[Text]"/>
      <dgm:spPr/>
      <dgm:t>
        <a:bodyPr/>
        <a:lstStyle/>
        <a:p>
          <a:r>
            <a:rPr lang="en-US" dirty="0" smtClean="0"/>
            <a:t>360 Assessment</a:t>
          </a:r>
          <a:endParaRPr lang="en-US" dirty="0"/>
        </a:p>
      </dgm:t>
    </dgm:pt>
    <dgm:pt modelId="{750A41C8-E01D-4364-8802-CF1131E7367A}" type="parTrans" cxnId="{D0EE39C3-24C3-4FE2-B8AC-CCDB71DB321E}">
      <dgm:prSet/>
      <dgm:spPr/>
      <dgm:t>
        <a:bodyPr/>
        <a:lstStyle/>
        <a:p>
          <a:endParaRPr lang="en-US"/>
        </a:p>
      </dgm:t>
    </dgm:pt>
    <dgm:pt modelId="{B869A054-6203-4E8B-AE7A-0F2BFE446137}" type="sibTrans" cxnId="{D0EE39C3-24C3-4FE2-B8AC-CCDB71DB321E}">
      <dgm:prSet/>
      <dgm:spPr/>
      <dgm:t>
        <a:bodyPr/>
        <a:lstStyle/>
        <a:p>
          <a:endParaRPr lang="en-US"/>
        </a:p>
      </dgm:t>
    </dgm:pt>
    <dgm:pt modelId="{A89A793F-A3E0-4CA4-94C2-51492BF9A3E5}">
      <dgm:prSet phldrT="[Text]"/>
      <dgm:spPr/>
      <dgm:t>
        <a:bodyPr/>
        <a:lstStyle/>
        <a:p>
          <a:r>
            <a:rPr lang="en-US" dirty="0" smtClean="0"/>
            <a:t>Public comments</a:t>
          </a:r>
          <a:endParaRPr lang="en-US" dirty="0"/>
        </a:p>
      </dgm:t>
    </dgm:pt>
    <dgm:pt modelId="{8BEE3E3B-6AE5-4AC5-A1C0-FD983265DE41}" type="parTrans" cxnId="{65FC07F7-39E9-487D-A729-815441E7190F}">
      <dgm:prSet/>
      <dgm:spPr/>
      <dgm:t>
        <a:bodyPr/>
        <a:lstStyle/>
        <a:p>
          <a:endParaRPr lang="en-US"/>
        </a:p>
      </dgm:t>
    </dgm:pt>
    <dgm:pt modelId="{890827E0-952B-41F6-8516-D838DBF993BF}" type="sibTrans" cxnId="{65FC07F7-39E9-487D-A729-815441E7190F}">
      <dgm:prSet/>
      <dgm:spPr/>
      <dgm:t>
        <a:bodyPr/>
        <a:lstStyle/>
        <a:p>
          <a:endParaRPr lang="en-US"/>
        </a:p>
      </dgm:t>
    </dgm:pt>
    <dgm:pt modelId="{7310A240-E7FC-4CCD-89F4-2EDA67C472D3}">
      <dgm:prSet phldrT="[Text]"/>
      <dgm:spPr/>
      <dgm:t>
        <a:bodyPr/>
        <a:lstStyle/>
        <a:p>
          <a:r>
            <a:rPr lang="en-US" dirty="0" smtClean="0"/>
            <a:t>Board Approval</a:t>
          </a:r>
          <a:endParaRPr lang="en-US" dirty="0"/>
        </a:p>
      </dgm:t>
    </dgm:pt>
    <dgm:pt modelId="{7A818542-AB99-45E6-9885-714EE0CE4EFF}" type="parTrans" cxnId="{268E763E-F2FA-4ECE-A193-5D10FCFAAB2C}">
      <dgm:prSet/>
      <dgm:spPr/>
      <dgm:t>
        <a:bodyPr/>
        <a:lstStyle/>
        <a:p>
          <a:endParaRPr lang="en-US"/>
        </a:p>
      </dgm:t>
    </dgm:pt>
    <dgm:pt modelId="{240A1FA2-F7EC-458F-876F-E35B02323072}" type="sibTrans" cxnId="{268E763E-F2FA-4ECE-A193-5D10FCFAAB2C}">
      <dgm:prSet/>
      <dgm:spPr/>
      <dgm:t>
        <a:bodyPr/>
        <a:lstStyle/>
        <a:p>
          <a:endParaRPr lang="en-US"/>
        </a:p>
      </dgm:t>
    </dgm:pt>
    <dgm:pt modelId="{98570522-0AC1-45B6-BD07-99CF1A4CCA30}">
      <dgm:prSet phldrT="[Text]"/>
      <dgm:spPr/>
      <dgm:t>
        <a:bodyPr/>
        <a:lstStyle/>
        <a:p>
          <a:r>
            <a:rPr lang="en-US" dirty="0" smtClean="0"/>
            <a:t>Board Accept</a:t>
          </a:r>
          <a:endParaRPr lang="en-US" dirty="0"/>
        </a:p>
      </dgm:t>
    </dgm:pt>
    <dgm:pt modelId="{B06C6BD1-B484-4DC7-8367-B05FA8805A04}" type="parTrans" cxnId="{DDC15F1B-BC18-4699-B2E4-934CF47E9CAF}">
      <dgm:prSet/>
      <dgm:spPr/>
      <dgm:t>
        <a:bodyPr/>
        <a:lstStyle/>
        <a:p>
          <a:endParaRPr lang="en-US"/>
        </a:p>
      </dgm:t>
    </dgm:pt>
    <dgm:pt modelId="{014FA075-1EFA-4240-BAA4-17421DA19844}" type="sibTrans" cxnId="{DDC15F1B-BC18-4699-B2E4-934CF47E9CAF}">
      <dgm:prSet/>
      <dgm:spPr/>
      <dgm:t>
        <a:bodyPr/>
        <a:lstStyle/>
        <a:p>
          <a:endParaRPr lang="en-US"/>
        </a:p>
      </dgm:t>
    </dgm:pt>
    <dgm:pt modelId="{B187FDAD-14C2-4D7A-991E-98A5AD2220F6}">
      <dgm:prSet phldrT="[Text]"/>
      <dgm:spPr/>
      <dgm:t>
        <a:bodyPr/>
        <a:lstStyle/>
        <a:p>
          <a:r>
            <a:rPr lang="en-US" dirty="0" smtClean="0"/>
            <a:t>Interviews</a:t>
          </a:r>
          <a:endParaRPr lang="en-US" dirty="0"/>
        </a:p>
      </dgm:t>
    </dgm:pt>
    <dgm:pt modelId="{D6A0D528-F724-4F29-9DAC-7CFB24CD38E3}" type="parTrans" cxnId="{E719D943-176A-4B63-8D37-AF8F7B587C99}">
      <dgm:prSet/>
      <dgm:spPr/>
      <dgm:t>
        <a:bodyPr/>
        <a:lstStyle/>
        <a:p>
          <a:endParaRPr lang="en-US"/>
        </a:p>
      </dgm:t>
    </dgm:pt>
    <dgm:pt modelId="{B92172AC-87D6-4306-892A-C2528E4EDB70}" type="sibTrans" cxnId="{E719D943-176A-4B63-8D37-AF8F7B587C99}">
      <dgm:prSet/>
      <dgm:spPr/>
      <dgm:t>
        <a:bodyPr/>
        <a:lstStyle/>
        <a:p>
          <a:endParaRPr lang="en-US"/>
        </a:p>
      </dgm:t>
    </dgm:pt>
    <dgm:pt modelId="{70321E50-0978-499F-9CEB-20A1A03E9C11}">
      <dgm:prSet phldrT="[Text]"/>
      <dgm:spPr/>
      <dgm:t>
        <a:bodyPr/>
        <a:lstStyle/>
        <a:p>
          <a:r>
            <a:rPr lang="en-US" dirty="0" smtClean="0"/>
            <a:t>Examination</a:t>
          </a:r>
          <a:endParaRPr lang="en-US" dirty="0"/>
        </a:p>
      </dgm:t>
    </dgm:pt>
    <dgm:pt modelId="{AF1C8751-3119-4FB6-9AFE-2C250EB908EE}" type="parTrans" cxnId="{295FFA14-9C62-413C-94D6-C746B7641BA7}">
      <dgm:prSet/>
      <dgm:spPr/>
      <dgm:t>
        <a:bodyPr/>
        <a:lstStyle/>
        <a:p>
          <a:endParaRPr lang="en-US"/>
        </a:p>
      </dgm:t>
    </dgm:pt>
    <dgm:pt modelId="{E34FC14C-03EC-4E8D-89A4-E699AE00E9D3}" type="sibTrans" cxnId="{295FFA14-9C62-413C-94D6-C746B7641BA7}">
      <dgm:prSet/>
      <dgm:spPr/>
      <dgm:t>
        <a:bodyPr/>
        <a:lstStyle/>
        <a:p>
          <a:endParaRPr lang="en-US"/>
        </a:p>
      </dgm:t>
    </dgm:pt>
    <dgm:pt modelId="{D4728C15-D71A-4D0E-8196-55A8082FD6C6}">
      <dgm:prSet phldrT="[Text]"/>
      <dgm:spPr/>
      <dgm:t>
        <a:bodyPr/>
        <a:lstStyle/>
        <a:p>
          <a:r>
            <a:rPr lang="en-US" dirty="0" smtClean="0"/>
            <a:t>Draft Report 1</a:t>
          </a:r>
          <a:endParaRPr lang="en-US" dirty="0"/>
        </a:p>
      </dgm:t>
    </dgm:pt>
    <dgm:pt modelId="{AC918A16-5FE9-4E97-9BE2-235C0CFEB29C}" type="parTrans" cxnId="{4B61DEF1-9BF2-4104-BBC1-2716512DB5CF}">
      <dgm:prSet/>
      <dgm:spPr/>
      <dgm:t>
        <a:bodyPr/>
        <a:lstStyle/>
        <a:p>
          <a:endParaRPr lang="en-US"/>
        </a:p>
      </dgm:t>
    </dgm:pt>
    <dgm:pt modelId="{D19E6BBE-F3E4-41E8-8E03-9793C92D87B7}" type="sibTrans" cxnId="{4B61DEF1-9BF2-4104-BBC1-2716512DB5CF}">
      <dgm:prSet/>
      <dgm:spPr/>
      <dgm:t>
        <a:bodyPr/>
        <a:lstStyle/>
        <a:p>
          <a:endParaRPr lang="en-US"/>
        </a:p>
      </dgm:t>
    </dgm:pt>
    <dgm:pt modelId="{CDC5A659-FD66-46B3-B90F-321754D77915}">
      <dgm:prSet phldrT="[Text]"/>
      <dgm:spPr/>
      <dgm:t>
        <a:bodyPr/>
        <a:lstStyle/>
        <a:p>
          <a:r>
            <a:rPr lang="en-US" dirty="0" smtClean="0"/>
            <a:t>Clarification and Rebuttal</a:t>
          </a:r>
          <a:endParaRPr lang="en-US" dirty="0"/>
        </a:p>
      </dgm:t>
    </dgm:pt>
    <dgm:pt modelId="{7ACF3B07-95C5-4671-88A8-F718D04248BF}" type="parTrans" cxnId="{B68F49BA-7BC3-4FDC-806B-5133FCF750CD}">
      <dgm:prSet/>
      <dgm:spPr/>
      <dgm:t>
        <a:bodyPr/>
        <a:lstStyle/>
        <a:p>
          <a:endParaRPr lang="en-US"/>
        </a:p>
      </dgm:t>
    </dgm:pt>
    <dgm:pt modelId="{121479AD-90AD-40D9-B2EA-8ADB094C2F51}" type="sibTrans" cxnId="{B68F49BA-7BC3-4FDC-806B-5133FCF750CD}">
      <dgm:prSet/>
      <dgm:spPr/>
      <dgm:t>
        <a:bodyPr/>
        <a:lstStyle/>
        <a:p>
          <a:endParaRPr lang="en-US"/>
        </a:p>
      </dgm:t>
    </dgm:pt>
    <dgm:pt modelId="{C0D47860-E91D-42DC-A3E7-B3E0CFDAB23A}">
      <dgm:prSet phldrT="[Text]"/>
      <dgm:spPr/>
      <dgm:t>
        <a:bodyPr/>
        <a:lstStyle/>
        <a:p>
          <a:r>
            <a:rPr lang="en-US" dirty="0" smtClean="0"/>
            <a:t>Prepare and Coordinate Implementation Plan</a:t>
          </a:r>
          <a:endParaRPr lang="en-US" dirty="0"/>
        </a:p>
      </dgm:t>
    </dgm:pt>
    <dgm:pt modelId="{2ADB9D2E-FA7C-4863-A42E-44F0C2C42A73}" type="parTrans" cxnId="{4E24237D-0F28-4574-8354-3FA6E8FA20ED}">
      <dgm:prSet/>
      <dgm:spPr/>
      <dgm:t>
        <a:bodyPr/>
        <a:lstStyle/>
        <a:p>
          <a:endParaRPr lang="en-US"/>
        </a:p>
      </dgm:t>
    </dgm:pt>
    <dgm:pt modelId="{CB8B42B6-459D-45B8-A890-CEAB4427B2EC}" type="sibTrans" cxnId="{4E24237D-0F28-4574-8354-3FA6E8FA20ED}">
      <dgm:prSet/>
      <dgm:spPr/>
      <dgm:t>
        <a:bodyPr/>
        <a:lstStyle/>
        <a:p>
          <a:endParaRPr lang="en-US"/>
        </a:p>
      </dgm:t>
    </dgm:pt>
    <dgm:pt modelId="{A25DC556-EF3D-429C-9F35-4DE1D50126CC}">
      <dgm:prSet phldrT="[Text]"/>
      <dgm:spPr/>
      <dgm:t>
        <a:bodyPr/>
        <a:lstStyle/>
        <a:p>
          <a:r>
            <a:rPr lang="en-US" dirty="0" smtClean="0"/>
            <a:t>Final Report</a:t>
          </a:r>
          <a:endParaRPr lang="en-US" dirty="0"/>
        </a:p>
      </dgm:t>
    </dgm:pt>
    <dgm:pt modelId="{88B997B3-509F-45C6-8353-14B08991BD2E}" type="parTrans" cxnId="{8CAE5F98-BBF7-48D0-B475-9148E3E1BB00}">
      <dgm:prSet/>
      <dgm:spPr/>
      <dgm:t>
        <a:bodyPr/>
        <a:lstStyle/>
        <a:p>
          <a:endParaRPr lang="en-US"/>
        </a:p>
      </dgm:t>
    </dgm:pt>
    <dgm:pt modelId="{27C6AA7C-0BBD-4EFC-807B-9708C56F174A}" type="sibTrans" cxnId="{8CAE5F98-BBF7-48D0-B475-9148E3E1BB00}">
      <dgm:prSet/>
      <dgm:spPr/>
      <dgm:t>
        <a:bodyPr/>
        <a:lstStyle/>
        <a:p>
          <a:endParaRPr lang="en-US"/>
        </a:p>
      </dgm:t>
    </dgm:pt>
    <dgm:pt modelId="{3DA6C27C-4CDF-4728-80E7-85130C6EC595}">
      <dgm:prSet phldrT="[Text]"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AF9617E2-498F-4745-85E5-EE1A64FD22CB}" type="parTrans" cxnId="{799634CC-2C9E-486A-B9C7-BA80FB8D0562}">
      <dgm:prSet/>
      <dgm:spPr/>
      <dgm:t>
        <a:bodyPr/>
        <a:lstStyle/>
        <a:p>
          <a:endParaRPr lang="en-US"/>
        </a:p>
      </dgm:t>
    </dgm:pt>
    <dgm:pt modelId="{4C799181-0F42-4DB3-B147-ACFEA1082A59}" type="sibTrans" cxnId="{799634CC-2C9E-486A-B9C7-BA80FB8D0562}">
      <dgm:prSet/>
      <dgm:spPr/>
      <dgm:t>
        <a:bodyPr/>
        <a:lstStyle/>
        <a:p>
          <a:endParaRPr lang="en-US"/>
        </a:p>
      </dgm:t>
    </dgm:pt>
    <dgm:pt modelId="{6C8C68C3-5D41-4A3D-BE1A-D57B28F57DD4}" type="pres">
      <dgm:prSet presAssocID="{974C1116-1D82-4D96-A16E-10763386A1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F9844F-3360-4247-A40C-61DFB031601B}" type="pres">
      <dgm:prSet presAssocID="{8714249C-421E-4156-A0B9-4540BB6EA130}" presName="composite" presStyleCnt="0"/>
      <dgm:spPr/>
      <dgm:t>
        <a:bodyPr/>
        <a:lstStyle/>
        <a:p>
          <a:endParaRPr lang="en-US"/>
        </a:p>
      </dgm:t>
    </dgm:pt>
    <dgm:pt modelId="{7B45EDEA-661E-40F2-A74F-420A731B296F}" type="pres">
      <dgm:prSet presAssocID="{8714249C-421E-4156-A0B9-4540BB6EA13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FE750-4AFD-49C0-A321-BEB562E853D3}" type="pres">
      <dgm:prSet presAssocID="{8714249C-421E-4156-A0B9-4540BB6EA130}" presName="parSh" presStyleLbl="node1" presStyleIdx="0" presStyleCnt="3"/>
      <dgm:spPr/>
      <dgm:t>
        <a:bodyPr/>
        <a:lstStyle/>
        <a:p>
          <a:endParaRPr lang="en-US"/>
        </a:p>
      </dgm:t>
    </dgm:pt>
    <dgm:pt modelId="{102E0900-CBFD-4E45-8848-D7177FD0BDAB}" type="pres">
      <dgm:prSet presAssocID="{8714249C-421E-4156-A0B9-4540BB6EA130}" presName="desTx" presStyleLbl="fgAcc1" presStyleIdx="0" presStyleCnt="3" custLinFactNeighborY="2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32192-E8F6-49B4-A425-1291F6B5C119}" type="pres">
      <dgm:prSet presAssocID="{DDDAEE6D-F181-41AA-8A4E-78D0578804E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495A681-6A3E-459D-9702-33ECFB076BDA}" type="pres">
      <dgm:prSet presAssocID="{DDDAEE6D-F181-41AA-8A4E-78D0578804E9}" presName="connTx" presStyleLbl="sibTrans2D1" presStyleIdx="0" presStyleCnt="2"/>
      <dgm:spPr/>
      <dgm:t>
        <a:bodyPr/>
        <a:lstStyle/>
        <a:p>
          <a:endParaRPr lang="en-US"/>
        </a:p>
      </dgm:t>
    </dgm:pt>
    <dgm:pt modelId="{02141150-34A2-4A03-B1E1-82C4943190C0}" type="pres">
      <dgm:prSet presAssocID="{A7D7285F-007B-47DA-8D08-91761F1AB3EF}" presName="composite" presStyleCnt="0"/>
      <dgm:spPr/>
      <dgm:t>
        <a:bodyPr/>
        <a:lstStyle/>
        <a:p>
          <a:endParaRPr lang="en-US"/>
        </a:p>
      </dgm:t>
    </dgm:pt>
    <dgm:pt modelId="{95615728-CF97-43EF-AF41-0B86136EB8EB}" type="pres">
      <dgm:prSet presAssocID="{A7D7285F-007B-47DA-8D08-91761F1AB3E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C4951-D3CA-48F4-ADF0-6C804E5D0297}" type="pres">
      <dgm:prSet presAssocID="{A7D7285F-007B-47DA-8D08-91761F1AB3EF}" presName="parSh" presStyleLbl="node1" presStyleIdx="1" presStyleCnt="3"/>
      <dgm:spPr/>
      <dgm:t>
        <a:bodyPr/>
        <a:lstStyle/>
        <a:p>
          <a:endParaRPr lang="en-US"/>
        </a:p>
      </dgm:t>
    </dgm:pt>
    <dgm:pt modelId="{799FC2B6-C11E-46BD-BE67-622B72E71528}" type="pres">
      <dgm:prSet presAssocID="{A7D7285F-007B-47DA-8D08-91761F1AB3EF}" presName="desTx" presStyleLbl="fgAcc1" presStyleIdx="1" presStyleCnt="3" custLinFactNeighborX="1409" custLinFactNeighborY="-1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F9761-7AFC-4989-A681-B505B1B3CEF7}" type="pres">
      <dgm:prSet presAssocID="{B4C35FFD-667D-46CC-96BF-1A3189E3BB8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58D51F4-152E-461C-AD98-786B0CEDA3AC}" type="pres">
      <dgm:prSet presAssocID="{B4C35FFD-667D-46CC-96BF-1A3189E3BB8A}" presName="connTx" presStyleLbl="sibTrans2D1" presStyleIdx="1" presStyleCnt="2"/>
      <dgm:spPr/>
      <dgm:t>
        <a:bodyPr/>
        <a:lstStyle/>
        <a:p>
          <a:endParaRPr lang="en-US"/>
        </a:p>
      </dgm:t>
    </dgm:pt>
    <dgm:pt modelId="{2469023D-0696-4F1B-82AC-EB327AA8A4DA}" type="pres">
      <dgm:prSet presAssocID="{2BDA003B-7ACD-4713-8603-AAE7D143C8E8}" presName="composite" presStyleCnt="0"/>
      <dgm:spPr/>
      <dgm:t>
        <a:bodyPr/>
        <a:lstStyle/>
        <a:p>
          <a:endParaRPr lang="en-US"/>
        </a:p>
      </dgm:t>
    </dgm:pt>
    <dgm:pt modelId="{2803F656-BA70-4AAD-910B-F10D8EE73CC3}" type="pres">
      <dgm:prSet presAssocID="{2BDA003B-7ACD-4713-8603-AAE7D143C8E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AA49D-90BB-437C-9B7A-F66915347073}" type="pres">
      <dgm:prSet presAssocID="{2BDA003B-7ACD-4713-8603-AAE7D143C8E8}" presName="parSh" presStyleLbl="node1" presStyleIdx="2" presStyleCnt="3"/>
      <dgm:spPr/>
      <dgm:t>
        <a:bodyPr/>
        <a:lstStyle/>
        <a:p>
          <a:endParaRPr lang="en-US"/>
        </a:p>
      </dgm:t>
    </dgm:pt>
    <dgm:pt modelId="{962F446A-7375-4ACA-95A6-0CBB6A1C294D}" type="pres">
      <dgm:prSet presAssocID="{2BDA003B-7ACD-4713-8603-AAE7D143C8E8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763D78-DA6B-3746-A88F-3E51E0343588}" type="presOf" srcId="{8714249C-421E-4156-A0B9-4540BB6EA130}" destId="{7B45EDEA-661E-40F2-A74F-420A731B296F}" srcOrd="0" destOrd="0" presId="urn:microsoft.com/office/officeart/2005/8/layout/process3"/>
    <dgm:cxn modelId="{66E930C9-F255-D441-B9B7-F9ABD39DA691}" type="presOf" srcId="{C0D47860-E91D-42DC-A3E7-B3E0CFDAB23A}" destId="{962F446A-7375-4ACA-95A6-0CBB6A1C294D}" srcOrd="0" destOrd="0" presId="urn:microsoft.com/office/officeart/2005/8/layout/process3"/>
    <dgm:cxn modelId="{61A555AA-42AC-D14A-B498-F09684F1112C}" type="presOf" srcId="{2BDA003B-7ACD-4713-8603-AAE7D143C8E8}" destId="{686AA49D-90BB-437C-9B7A-F66915347073}" srcOrd="1" destOrd="0" presId="urn:microsoft.com/office/officeart/2005/8/layout/process3"/>
    <dgm:cxn modelId="{607B674F-C1EA-FF4B-8E4D-D90F07AD625B}" type="presOf" srcId="{A89A793F-A3E0-4CA4-94C2-51492BF9A3E5}" destId="{799FC2B6-C11E-46BD-BE67-622B72E71528}" srcOrd="0" destOrd="3" presId="urn:microsoft.com/office/officeart/2005/8/layout/process3"/>
    <dgm:cxn modelId="{F260145A-0A63-B849-9C9A-43301F60071F}" type="presOf" srcId="{7310A240-E7FC-4CCD-89F4-2EDA67C472D3}" destId="{962F446A-7375-4ACA-95A6-0CBB6A1C294D}" srcOrd="0" destOrd="1" presId="urn:microsoft.com/office/officeart/2005/8/layout/process3"/>
    <dgm:cxn modelId="{E719D943-176A-4B63-8D37-AF8F7B587C99}" srcId="{8714249C-421E-4156-A0B9-4540BB6EA130}" destId="{B187FDAD-14C2-4D7A-991E-98A5AD2220F6}" srcOrd="3" destOrd="0" parTransId="{D6A0D528-F724-4F29-9DAC-7CFB24CD38E3}" sibTransId="{B92172AC-87D6-4306-892A-C2528E4EDB70}"/>
    <dgm:cxn modelId="{D1D71B8B-AC0B-C648-9DB8-125F158C3473}" type="presOf" srcId="{B4C35FFD-667D-46CC-96BF-1A3189E3BB8A}" destId="{158D51F4-152E-461C-AD98-786B0CEDA3AC}" srcOrd="1" destOrd="0" presId="urn:microsoft.com/office/officeart/2005/8/layout/process3"/>
    <dgm:cxn modelId="{53E57CFF-6DAA-FE4A-8B37-B19E18CBD24C}" type="presOf" srcId="{DDDAEE6D-F181-41AA-8A4E-78D0578804E9}" destId="{A495A681-6A3E-459D-9702-33ECFB076BDA}" srcOrd="1" destOrd="0" presId="urn:microsoft.com/office/officeart/2005/8/layout/process3"/>
    <dgm:cxn modelId="{295FFA14-9C62-413C-94D6-C746B7641BA7}" srcId="{8714249C-421E-4156-A0B9-4540BB6EA130}" destId="{70321E50-0978-499F-9CEB-20A1A03E9C11}" srcOrd="0" destOrd="0" parTransId="{AF1C8751-3119-4FB6-9AFE-2C250EB908EE}" sibTransId="{E34FC14C-03EC-4E8D-89A4-E699AE00E9D3}"/>
    <dgm:cxn modelId="{9B4E2776-5191-7648-8151-D7C303C70407}" type="presOf" srcId="{8714249C-421E-4156-A0B9-4540BB6EA130}" destId="{8ACFE750-4AFD-49C0-A321-BEB562E853D3}" srcOrd="1" destOrd="0" presId="urn:microsoft.com/office/officeart/2005/8/layout/process3"/>
    <dgm:cxn modelId="{4E24237D-0F28-4574-8354-3FA6E8FA20ED}" srcId="{2BDA003B-7ACD-4713-8603-AAE7D143C8E8}" destId="{C0D47860-E91D-42DC-A3E7-B3E0CFDAB23A}" srcOrd="0" destOrd="0" parTransId="{2ADB9D2E-FA7C-4863-A42E-44F0C2C42A73}" sibTransId="{CB8B42B6-459D-45B8-A890-CEAB4427B2EC}"/>
    <dgm:cxn modelId="{4B61DEF1-9BF2-4104-BBC1-2716512DB5CF}" srcId="{A7D7285F-007B-47DA-8D08-91761F1AB3EF}" destId="{D4728C15-D71A-4D0E-8196-55A8082FD6C6}" srcOrd="0" destOrd="0" parTransId="{AC918A16-5FE9-4E97-9BE2-235C0CFEB29C}" sibTransId="{D19E6BBE-F3E4-41E8-8E03-9793C92D87B7}"/>
    <dgm:cxn modelId="{FFDA809A-BEF1-D64F-90D1-574612ECF6C4}" type="presOf" srcId="{70321E50-0978-499F-9CEB-20A1A03E9C11}" destId="{102E0900-CBFD-4E45-8848-D7177FD0BDAB}" srcOrd="0" destOrd="0" presId="urn:microsoft.com/office/officeart/2005/8/layout/process3"/>
    <dgm:cxn modelId="{98B02B29-794B-8048-A4D4-2EEFDB2BE304}" type="presOf" srcId="{98570522-0AC1-45B6-BD07-99CF1A4CCA30}" destId="{799FC2B6-C11E-46BD-BE67-622B72E71528}" srcOrd="0" destOrd="5" presId="urn:microsoft.com/office/officeart/2005/8/layout/process3"/>
    <dgm:cxn modelId="{D0EE39C3-24C3-4FE2-B8AC-CCDB71DB321E}" srcId="{8714249C-421E-4156-A0B9-4540BB6EA130}" destId="{C55364B3-0216-4CFA-8601-1C914FEFB8BC}" srcOrd="1" destOrd="0" parTransId="{750A41C8-E01D-4364-8802-CF1131E7367A}" sibTransId="{B869A054-6203-4E8B-AE7A-0F2BFE446137}"/>
    <dgm:cxn modelId="{2FA360C9-AA77-0541-90C7-92B0B9AB75CD}" type="presOf" srcId="{974C1116-1D82-4D96-A16E-10763386A1D9}" destId="{6C8C68C3-5D41-4A3D-BE1A-D57B28F57DD4}" srcOrd="0" destOrd="0" presId="urn:microsoft.com/office/officeart/2005/8/layout/process3"/>
    <dgm:cxn modelId="{9D0611AF-B67B-4947-B840-16A99CB6A74C}" srcId="{8714249C-421E-4156-A0B9-4540BB6EA130}" destId="{AD687158-E26C-4A7F-9324-9F42E68810DE}" srcOrd="2" destOrd="0" parTransId="{8BCF0EB5-5A4B-466A-A8C1-9A7B8B014C18}" sibTransId="{7132EF41-97AE-4C3A-A652-DB82AEE42943}"/>
    <dgm:cxn modelId="{D32AF22B-0556-4944-89DC-E22448F33B9D}" type="presOf" srcId="{CDC5A659-FD66-46B3-B90F-321754D77915}" destId="{799FC2B6-C11E-46BD-BE67-622B72E71528}" srcOrd="0" destOrd="1" presId="urn:microsoft.com/office/officeart/2005/8/layout/process3"/>
    <dgm:cxn modelId="{A755BB06-776A-FC4E-8450-D5570A218BB9}" type="presOf" srcId="{C2919DA7-2ABE-498A-8E96-4B2EFE911650}" destId="{799FC2B6-C11E-46BD-BE67-622B72E71528}" srcOrd="0" destOrd="2" presId="urn:microsoft.com/office/officeart/2005/8/layout/process3"/>
    <dgm:cxn modelId="{268E763E-F2FA-4ECE-A193-5D10FCFAAB2C}" srcId="{2BDA003B-7ACD-4713-8603-AAE7D143C8E8}" destId="{7310A240-E7FC-4CCD-89F4-2EDA67C472D3}" srcOrd="1" destOrd="0" parTransId="{7A818542-AB99-45E6-9885-714EE0CE4EFF}" sibTransId="{240A1FA2-F7EC-458F-876F-E35B02323072}"/>
    <dgm:cxn modelId="{8CAE5F98-BBF7-48D0-B475-9148E3E1BB00}" srcId="{A7D7285F-007B-47DA-8D08-91761F1AB3EF}" destId="{A25DC556-EF3D-429C-9F35-4DE1D50126CC}" srcOrd="4" destOrd="0" parTransId="{88B997B3-509F-45C6-8353-14B08991BD2E}" sibTransId="{27C6AA7C-0BBD-4EFC-807B-9708C56F174A}"/>
    <dgm:cxn modelId="{6BCA3FA3-9683-46CD-B6E8-7B032BB77197}" srcId="{974C1116-1D82-4D96-A16E-10763386A1D9}" destId="{8714249C-421E-4156-A0B9-4540BB6EA130}" srcOrd="0" destOrd="0" parTransId="{981B1200-6E6A-4597-B5DB-E4FEB15C6205}" sibTransId="{DDDAEE6D-F181-41AA-8A4E-78D0578804E9}"/>
    <dgm:cxn modelId="{56CC0AAF-AB4A-324E-A2A4-0660AAD55C71}" type="presOf" srcId="{2BDA003B-7ACD-4713-8603-AAE7D143C8E8}" destId="{2803F656-BA70-4AAD-910B-F10D8EE73CC3}" srcOrd="0" destOrd="0" presId="urn:microsoft.com/office/officeart/2005/8/layout/process3"/>
    <dgm:cxn modelId="{770DF677-F88E-4491-8976-EA918B6DFE1A}" srcId="{974C1116-1D82-4D96-A16E-10763386A1D9}" destId="{A7D7285F-007B-47DA-8D08-91761F1AB3EF}" srcOrd="1" destOrd="0" parTransId="{7851B040-AA2A-4F8F-9E7F-A2E2AEF6EB1E}" sibTransId="{B4C35FFD-667D-46CC-96BF-1A3189E3BB8A}"/>
    <dgm:cxn modelId="{0D15178E-DADA-1C43-8DFE-FDF86AFF1C4F}" type="presOf" srcId="{D4728C15-D71A-4D0E-8196-55A8082FD6C6}" destId="{799FC2B6-C11E-46BD-BE67-622B72E71528}" srcOrd="0" destOrd="0" presId="urn:microsoft.com/office/officeart/2005/8/layout/process3"/>
    <dgm:cxn modelId="{44CE2FC1-4743-AE41-A835-30391E091075}" type="presOf" srcId="{B4C35FFD-667D-46CC-96BF-1A3189E3BB8A}" destId="{41BF9761-7AFC-4989-A681-B505B1B3CEF7}" srcOrd="0" destOrd="0" presId="urn:microsoft.com/office/officeart/2005/8/layout/process3"/>
    <dgm:cxn modelId="{CE5D13C4-DA2F-E24C-AD9D-8C75095F2061}" type="presOf" srcId="{A7D7285F-007B-47DA-8D08-91761F1AB3EF}" destId="{D36C4951-D3CA-48F4-ADF0-6C804E5D0297}" srcOrd="1" destOrd="0" presId="urn:microsoft.com/office/officeart/2005/8/layout/process3"/>
    <dgm:cxn modelId="{759803BD-EF0D-104A-B13A-F5E4BBED3CA9}" type="presOf" srcId="{A25DC556-EF3D-429C-9F35-4DE1D50126CC}" destId="{799FC2B6-C11E-46BD-BE67-622B72E71528}" srcOrd="0" destOrd="4" presId="urn:microsoft.com/office/officeart/2005/8/layout/process3"/>
    <dgm:cxn modelId="{2D22362D-B51E-0A49-AFEA-8705EA5BC705}" type="presOf" srcId="{B187FDAD-14C2-4D7A-991E-98A5AD2220F6}" destId="{102E0900-CBFD-4E45-8848-D7177FD0BDAB}" srcOrd="0" destOrd="3" presId="urn:microsoft.com/office/officeart/2005/8/layout/process3"/>
    <dgm:cxn modelId="{B68F49BA-7BC3-4FDC-806B-5133FCF750CD}" srcId="{A7D7285F-007B-47DA-8D08-91761F1AB3EF}" destId="{CDC5A659-FD66-46B3-B90F-321754D77915}" srcOrd="1" destOrd="0" parTransId="{7ACF3B07-95C5-4671-88A8-F718D04248BF}" sibTransId="{121479AD-90AD-40D9-B2EA-8ADB094C2F51}"/>
    <dgm:cxn modelId="{799634CC-2C9E-486A-B9C7-BA80FB8D0562}" srcId="{2BDA003B-7ACD-4713-8603-AAE7D143C8E8}" destId="{3DA6C27C-4CDF-4728-80E7-85130C6EC595}" srcOrd="2" destOrd="0" parTransId="{AF9617E2-498F-4745-85E5-EE1A64FD22CB}" sibTransId="{4C799181-0F42-4DB3-B147-ACFEA1082A59}"/>
    <dgm:cxn modelId="{353FEE6A-C499-2243-830B-5B5FAB56D718}" type="presOf" srcId="{C55364B3-0216-4CFA-8601-1C914FEFB8BC}" destId="{102E0900-CBFD-4E45-8848-D7177FD0BDAB}" srcOrd="0" destOrd="1" presId="urn:microsoft.com/office/officeart/2005/8/layout/process3"/>
    <dgm:cxn modelId="{DDC15F1B-BC18-4699-B2E4-934CF47E9CAF}" srcId="{A7D7285F-007B-47DA-8D08-91761F1AB3EF}" destId="{98570522-0AC1-45B6-BD07-99CF1A4CCA30}" srcOrd="5" destOrd="0" parTransId="{B06C6BD1-B484-4DC7-8367-B05FA8805A04}" sibTransId="{014FA075-1EFA-4240-BAA4-17421DA19844}"/>
    <dgm:cxn modelId="{44970D3B-3FA6-4BB3-B29A-B4F367D7DCB5}" srcId="{974C1116-1D82-4D96-A16E-10763386A1D9}" destId="{2BDA003B-7ACD-4713-8603-AAE7D143C8E8}" srcOrd="2" destOrd="0" parTransId="{F9E2DC51-623A-465B-885D-72BBDBCA1F31}" sibTransId="{2C1F7E51-A57C-4969-99FD-DF624F4AD497}"/>
    <dgm:cxn modelId="{0048CD24-A698-4272-84BE-12AB3AC64445}" srcId="{A7D7285F-007B-47DA-8D08-91761F1AB3EF}" destId="{C2919DA7-2ABE-498A-8E96-4B2EFE911650}" srcOrd="2" destOrd="0" parTransId="{94F87598-8C74-4E92-9EFC-FC3B821ABBD9}" sibTransId="{03D135E1-2AE4-4C80-B230-8C83622AB11A}"/>
    <dgm:cxn modelId="{5B8F13C8-1B03-104E-85EE-018225E1AE6D}" type="presOf" srcId="{A7D7285F-007B-47DA-8D08-91761F1AB3EF}" destId="{95615728-CF97-43EF-AF41-0B86136EB8EB}" srcOrd="0" destOrd="0" presId="urn:microsoft.com/office/officeart/2005/8/layout/process3"/>
    <dgm:cxn modelId="{7BA270B9-39EE-C34C-B6F7-A19EEB5C8A39}" type="presOf" srcId="{AD687158-E26C-4A7F-9324-9F42E68810DE}" destId="{102E0900-CBFD-4E45-8848-D7177FD0BDAB}" srcOrd="0" destOrd="2" presId="urn:microsoft.com/office/officeart/2005/8/layout/process3"/>
    <dgm:cxn modelId="{DF002F0F-CA6A-744F-A3A5-899355EAA799}" type="presOf" srcId="{DDDAEE6D-F181-41AA-8A4E-78D0578804E9}" destId="{3ED32192-E8F6-49B4-A425-1291F6B5C119}" srcOrd="0" destOrd="0" presId="urn:microsoft.com/office/officeart/2005/8/layout/process3"/>
    <dgm:cxn modelId="{65FC07F7-39E9-487D-A729-815441E7190F}" srcId="{A7D7285F-007B-47DA-8D08-91761F1AB3EF}" destId="{A89A793F-A3E0-4CA4-94C2-51492BF9A3E5}" srcOrd="3" destOrd="0" parTransId="{8BEE3E3B-6AE5-4AC5-A1C0-FD983265DE41}" sibTransId="{890827E0-952B-41F6-8516-D838DBF993BF}"/>
    <dgm:cxn modelId="{675F25AB-6BD6-4C15-9EAD-FA3C78F02FB0}" type="presOf" srcId="{3DA6C27C-4CDF-4728-80E7-85130C6EC595}" destId="{962F446A-7375-4ACA-95A6-0CBB6A1C294D}" srcOrd="0" destOrd="2" presId="urn:microsoft.com/office/officeart/2005/8/layout/process3"/>
    <dgm:cxn modelId="{1A8B94A6-53D2-4741-B373-7BA915F10F34}" type="presParOf" srcId="{6C8C68C3-5D41-4A3D-BE1A-D57B28F57DD4}" destId="{4FF9844F-3360-4247-A40C-61DFB031601B}" srcOrd="0" destOrd="0" presId="urn:microsoft.com/office/officeart/2005/8/layout/process3"/>
    <dgm:cxn modelId="{58E461AA-22BF-004B-BD21-0C83E876B83F}" type="presParOf" srcId="{4FF9844F-3360-4247-A40C-61DFB031601B}" destId="{7B45EDEA-661E-40F2-A74F-420A731B296F}" srcOrd="0" destOrd="0" presId="urn:microsoft.com/office/officeart/2005/8/layout/process3"/>
    <dgm:cxn modelId="{728A2DAA-3159-9E41-94F5-AE518C64DC59}" type="presParOf" srcId="{4FF9844F-3360-4247-A40C-61DFB031601B}" destId="{8ACFE750-4AFD-49C0-A321-BEB562E853D3}" srcOrd="1" destOrd="0" presId="urn:microsoft.com/office/officeart/2005/8/layout/process3"/>
    <dgm:cxn modelId="{BAC7A508-4891-1B44-B699-E0BD4FD198AC}" type="presParOf" srcId="{4FF9844F-3360-4247-A40C-61DFB031601B}" destId="{102E0900-CBFD-4E45-8848-D7177FD0BDAB}" srcOrd="2" destOrd="0" presId="urn:microsoft.com/office/officeart/2005/8/layout/process3"/>
    <dgm:cxn modelId="{24480C6F-012E-364B-A03E-89D9C1850DEF}" type="presParOf" srcId="{6C8C68C3-5D41-4A3D-BE1A-D57B28F57DD4}" destId="{3ED32192-E8F6-49B4-A425-1291F6B5C119}" srcOrd="1" destOrd="0" presId="urn:microsoft.com/office/officeart/2005/8/layout/process3"/>
    <dgm:cxn modelId="{E731D3B4-9093-6D42-9FE4-B4FA9FB29A6E}" type="presParOf" srcId="{3ED32192-E8F6-49B4-A425-1291F6B5C119}" destId="{A495A681-6A3E-459D-9702-33ECFB076BDA}" srcOrd="0" destOrd="0" presId="urn:microsoft.com/office/officeart/2005/8/layout/process3"/>
    <dgm:cxn modelId="{4853DAC1-AAE9-EC4D-BEB3-A09B50E9C81C}" type="presParOf" srcId="{6C8C68C3-5D41-4A3D-BE1A-D57B28F57DD4}" destId="{02141150-34A2-4A03-B1E1-82C4943190C0}" srcOrd="2" destOrd="0" presId="urn:microsoft.com/office/officeart/2005/8/layout/process3"/>
    <dgm:cxn modelId="{C60A4245-53EE-854A-B9AB-4997C2C31EDC}" type="presParOf" srcId="{02141150-34A2-4A03-B1E1-82C4943190C0}" destId="{95615728-CF97-43EF-AF41-0B86136EB8EB}" srcOrd="0" destOrd="0" presId="urn:microsoft.com/office/officeart/2005/8/layout/process3"/>
    <dgm:cxn modelId="{D64B14F0-D105-CC4A-B12B-274393314357}" type="presParOf" srcId="{02141150-34A2-4A03-B1E1-82C4943190C0}" destId="{D36C4951-D3CA-48F4-ADF0-6C804E5D0297}" srcOrd="1" destOrd="0" presId="urn:microsoft.com/office/officeart/2005/8/layout/process3"/>
    <dgm:cxn modelId="{4FF61B4D-0318-B847-ABB0-618380D64975}" type="presParOf" srcId="{02141150-34A2-4A03-B1E1-82C4943190C0}" destId="{799FC2B6-C11E-46BD-BE67-622B72E71528}" srcOrd="2" destOrd="0" presId="urn:microsoft.com/office/officeart/2005/8/layout/process3"/>
    <dgm:cxn modelId="{AE6B7BC9-F080-9D46-9825-8720B6A81676}" type="presParOf" srcId="{6C8C68C3-5D41-4A3D-BE1A-D57B28F57DD4}" destId="{41BF9761-7AFC-4989-A681-B505B1B3CEF7}" srcOrd="3" destOrd="0" presId="urn:microsoft.com/office/officeart/2005/8/layout/process3"/>
    <dgm:cxn modelId="{9418F81C-A619-5941-AC5C-65AD5D7D2C6F}" type="presParOf" srcId="{41BF9761-7AFC-4989-A681-B505B1B3CEF7}" destId="{158D51F4-152E-461C-AD98-786B0CEDA3AC}" srcOrd="0" destOrd="0" presId="urn:microsoft.com/office/officeart/2005/8/layout/process3"/>
    <dgm:cxn modelId="{EEDDAD82-0DF1-124C-A4C4-131AA3B1B38D}" type="presParOf" srcId="{6C8C68C3-5D41-4A3D-BE1A-D57B28F57DD4}" destId="{2469023D-0696-4F1B-82AC-EB327AA8A4DA}" srcOrd="4" destOrd="0" presId="urn:microsoft.com/office/officeart/2005/8/layout/process3"/>
    <dgm:cxn modelId="{0BF14233-127A-D140-91BF-85439C44CFE7}" type="presParOf" srcId="{2469023D-0696-4F1B-82AC-EB327AA8A4DA}" destId="{2803F656-BA70-4AAD-910B-F10D8EE73CC3}" srcOrd="0" destOrd="0" presId="urn:microsoft.com/office/officeart/2005/8/layout/process3"/>
    <dgm:cxn modelId="{CCB2266B-AC06-F64C-B903-395F39702FA4}" type="presParOf" srcId="{2469023D-0696-4F1B-82AC-EB327AA8A4DA}" destId="{686AA49D-90BB-437C-9B7A-F66915347073}" srcOrd="1" destOrd="0" presId="urn:microsoft.com/office/officeart/2005/8/layout/process3"/>
    <dgm:cxn modelId="{83E0CC6B-7858-1E4D-AD91-5EFA70514EC9}" type="presParOf" srcId="{2469023D-0696-4F1B-82AC-EB327AA8A4DA}" destId="{962F446A-7375-4ACA-95A6-0CBB6A1C294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13096C-948D-4383-80D6-E4FF5534E94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BF0E4B-6D64-45DB-BCB4-60B4937E3878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SIC</a:t>
          </a:r>
          <a:endParaRPr lang="en-US" b="1" dirty="0">
            <a:latin typeface="+mj-lt"/>
          </a:endParaRPr>
        </a:p>
      </dgm:t>
    </dgm:pt>
    <dgm:pt modelId="{8FE9CBF7-2C59-458F-85ED-95A30C209254}" type="parTrans" cxnId="{4A629E46-33AA-4203-90B8-F425824E61A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7AD4786-2A62-483E-8063-6978995A089B}" type="sibTrans" cxnId="{4A629E46-33AA-4203-90B8-F425824E61A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FCF4CE4-C2B8-4EC9-B6D1-DAF46983AA98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Oversight</a:t>
          </a:r>
          <a:endParaRPr lang="en-US" dirty="0">
            <a:latin typeface="+mn-lt"/>
          </a:endParaRPr>
        </a:p>
      </dgm:t>
    </dgm:pt>
    <dgm:pt modelId="{7645DCC6-20E5-4533-9AF1-20E50131350A}" type="parTrans" cxnId="{85854447-D7E9-49DA-B40E-B14511212B8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2D925F3-E8CB-4F47-943E-2090EF308B9E}" type="sibTrans" cxnId="{85854447-D7E9-49DA-B40E-B14511212B8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70E313A-6573-4117-929A-C42F541C7EAB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Accept report*</a:t>
          </a:r>
          <a:endParaRPr lang="en-US" dirty="0">
            <a:latin typeface="+mn-lt"/>
          </a:endParaRPr>
        </a:p>
      </dgm:t>
    </dgm:pt>
    <dgm:pt modelId="{A97D0D4A-4E11-4ED1-8DC2-24B27EC52AA9}" type="parTrans" cxnId="{B150C9A3-E79E-4312-BEF4-C4201EC7D4C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D09C710-006B-4648-923E-4752B69F304A}" type="sibTrans" cxnId="{B150C9A3-E79E-4312-BEF4-C4201EC7D4C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6BAA5CE-D9D8-41D3-AD4B-F29678F2AB92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Staff</a:t>
          </a:r>
          <a:endParaRPr lang="en-US" b="1" dirty="0">
            <a:latin typeface="+mj-lt"/>
          </a:endParaRPr>
        </a:p>
      </dgm:t>
    </dgm:pt>
    <dgm:pt modelId="{6C49D497-A071-4AAB-8E6C-40058B31631F}" type="parTrans" cxnId="{767DAAA0-0552-4D29-850D-7D83A793889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6A5A3F1-BB7A-4736-BAFA-FF85CF33641E}" type="sibTrans" cxnId="{767DAAA0-0552-4D29-850D-7D83A793889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A296EB6-5FEE-4287-9657-D70BADD7B9F5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Design 360</a:t>
          </a:r>
          <a:endParaRPr lang="en-US" dirty="0">
            <a:latin typeface="+mn-lt"/>
          </a:endParaRPr>
        </a:p>
      </dgm:t>
    </dgm:pt>
    <dgm:pt modelId="{097894BB-F89D-4959-8346-4E1DDDF03A9E}" type="parTrans" cxnId="{36B8E517-1C02-4BA5-A960-7536035AA7E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5C986A2-9572-409B-8262-0E5F3520D445}" type="sibTrans" cxnId="{36B8E517-1C02-4BA5-A960-7536035AA7E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A08D34A-35C0-4F90-B790-998B5677FBC9}">
      <dgm:prSet phldrT="[Text]"/>
      <dgm:spPr/>
      <dgm:t>
        <a:bodyPr/>
        <a:lstStyle/>
        <a:p>
          <a:r>
            <a:rPr lang="en-US" b="1" strike="noStrike" dirty="0" smtClean="0">
              <a:latin typeface="+mj-lt"/>
            </a:rPr>
            <a:t>Examiner</a:t>
          </a:r>
          <a:endParaRPr lang="en-US" b="1" strike="noStrike" dirty="0">
            <a:latin typeface="+mj-lt"/>
          </a:endParaRPr>
        </a:p>
      </dgm:t>
    </dgm:pt>
    <dgm:pt modelId="{9DC181E9-9891-404C-BC53-28E364565709}" type="parTrans" cxnId="{01E41D58-D678-435C-9E19-90EE437B461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B66A614-74E8-4357-9CCA-53EEE8126A32}" type="sibTrans" cxnId="{01E41D58-D678-435C-9E19-90EE437B461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F56F026-9FC7-48EA-A7FB-E1D1B3783436}">
      <dgm:prSet phldrT="[Text]"/>
      <dgm:spPr/>
      <dgm:t>
        <a:bodyPr anchor="t"/>
        <a:lstStyle/>
        <a:p>
          <a:r>
            <a:rPr lang="en-US" strike="noStrike" dirty="0" smtClean="0">
              <a:latin typeface="+mn-lt"/>
            </a:rPr>
            <a:t>Examination</a:t>
          </a:r>
          <a:endParaRPr lang="en-US" strike="noStrike" dirty="0">
            <a:latin typeface="+mn-lt"/>
          </a:endParaRPr>
        </a:p>
      </dgm:t>
    </dgm:pt>
    <dgm:pt modelId="{509B9357-0D81-413C-B340-4F780CC16797}" type="parTrans" cxnId="{BD455093-4B73-45B4-AD7C-39952CC3341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C47075C-D441-4BF9-84D5-6C4C9F364172}" type="sibTrans" cxnId="{BD455093-4B73-45B4-AD7C-39952CC3341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3B28347-A9EF-4B9F-9C99-80524EB5285F}">
      <dgm:prSet phldrT="[Text]"/>
      <dgm:spPr/>
      <dgm:t>
        <a:bodyPr anchor="t"/>
        <a:lstStyle/>
        <a:p>
          <a:r>
            <a:rPr lang="en-US" dirty="0" smtClean="0">
              <a:latin typeface="+mn-lt"/>
            </a:rPr>
            <a:t>360 assessment</a:t>
          </a:r>
          <a:endParaRPr lang="en-US" dirty="0">
            <a:latin typeface="+mn-lt"/>
          </a:endParaRPr>
        </a:p>
      </dgm:t>
    </dgm:pt>
    <dgm:pt modelId="{3D7AC4DB-C8A2-48A4-BC9C-022CF7B0AE75}" type="parTrans" cxnId="{9569BEB0-E71D-4681-AD8D-010DCF5859E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AD4592-03A8-4638-B898-9BD8B25CCC41}" type="sibTrans" cxnId="{9569BEB0-E71D-4681-AD8D-010DCF5859E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9D54CC5-C16E-415E-A05B-8F6B0C4E0F5A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Review Working Party</a:t>
          </a:r>
          <a:endParaRPr lang="en-US" b="1" dirty="0">
            <a:latin typeface="+mj-lt"/>
          </a:endParaRPr>
        </a:p>
      </dgm:t>
    </dgm:pt>
    <dgm:pt modelId="{578BCD5C-4CB5-4172-942E-52FC28B86951}" type="parTrans" cxnId="{E15EEC76-4953-4D85-A71B-3F325CB051B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ED63E2-120B-4ED9-B1B8-719B7B58DCD6}" type="sibTrans" cxnId="{E15EEC76-4953-4D85-A71B-3F325CB051B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07E7A29-AA04-4ADB-A679-A0B6A8AA8BE2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Coordinate 360</a:t>
          </a:r>
          <a:endParaRPr lang="en-US" dirty="0">
            <a:latin typeface="+mn-lt"/>
          </a:endParaRPr>
        </a:p>
      </dgm:t>
    </dgm:pt>
    <dgm:pt modelId="{D59D1FBA-A48D-430D-B8A1-F36A9830C47C}" type="parTrans" cxnId="{7772BD3E-2D6A-4B1E-98D3-6D2387C261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F6C0294-C9E7-4B28-945D-9CD306F7ED6C}" type="sibTrans" cxnId="{7772BD3E-2D6A-4B1E-98D3-6D2387C261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0ED8D17-44D5-467C-A32F-DD9B1F65D541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Coordinate interviews</a:t>
          </a:r>
          <a:endParaRPr lang="en-US" dirty="0">
            <a:latin typeface="+mn-lt"/>
          </a:endParaRPr>
        </a:p>
      </dgm:t>
    </dgm:pt>
    <dgm:pt modelId="{257D53D0-7141-4BF8-9420-A3CAC978ADFF}" type="parTrans" cxnId="{E30E4C92-6A3A-4EF1-8308-F65854CB215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9228AB4-E0C9-4663-B291-1F2B386D4B30}" type="sibTrans" cxnId="{E30E4C92-6A3A-4EF1-8308-F65854CB215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2AA7871-E067-4BD3-93BD-50570C743FE7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Approve  plans*</a:t>
          </a:r>
          <a:endParaRPr lang="en-US" dirty="0">
            <a:latin typeface="+mn-lt"/>
          </a:endParaRPr>
        </a:p>
      </dgm:t>
    </dgm:pt>
    <dgm:pt modelId="{BC66817C-9E08-42AE-B7BB-0AFBE612C389}" type="parTrans" cxnId="{8AE2553C-614D-43BD-B981-91DE32060F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D3F8FC7-60E6-43EF-8978-5FE22427D547}" type="sibTrans" cxnId="{8AE2553C-614D-43BD-B981-91DE32060F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A0C4583-316A-45FC-BFE1-0926479A5907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Select</a:t>
          </a:r>
          <a:r>
            <a:rPr lang="en-US" strike="noStrike" dirty="0" smtClean="0">
              <a:latin typeface="+mn-lt"/>
            </a:rPr>
            <a:t>  examiner</a:t>
          </a:r>
          <a:endParaRPr lang="en-US" strike="sngStrike" dirty="0">
            <a:latin typeface="+mn-lt"/>
          </a:endParaRPr>
        </a:p>
      </dgm:t>
    </dgm:pt>
    <dgm:pt modelId="{5AF86699-E964-4D5A-BDDF-61938059F563}" type="parTrans" cxnId="{68F35650-8C73-444A-A03B-BA46DFAFBDC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55E8B00-1B91-4115-91DC-4C26ACA5408F}" type="sibTrans" cxnId="{68F35650-8C73-444A-A03B-BA46DFAFBDC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379AD47-87FC-4A7D-A59B-C0B8041430C5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Prepare Implementation Plan</a:t>
          </a:r>
          <a:endParaRPr lang="en-US" dirty="0">
            <a:latin typeface="+mn-lt"/>
          </a:endParaRPr>
        </a:p>
      </dgm:t>
    </dgm:pt>
    <dgm:pt modelId="{076F2DAC-B5F1-45DD-B3AA-EA6DC7D57107}" type="parTrans" cxnId="{68A027DC-3087-4B21-B1B3-9E94E20886A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CF13B6F-C047-40FA-9D19-06C18100FCBA}" type="sibTrans" cxnId="{68A027DC-3087-4B21-B1B3-9E94E20886A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5552DA5-A0FE-49B0-81C2-2DED38B6C34E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Manage report process</a:t>
          </a:r>
          <a:endParaRPr lang="en-US" dirty="0">
            <a:latin typeface="+mn-lt"/>
          </a:endParaRPr>
        </a:p>
      </dgm:t>
    </dgm:pt>
    <dgm:pt modelId="{176DDCF2-8DE6-4B27-A732-44041D998E56}" type="parTrans" cxnId="{47AECCD3-2E77-4E3A-AC0F-096E6FDCDD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4B73A89-F2FA-40A4-9193-B4C88471311C}" type="sibTrans" cxnId="{47AECCD3-2E77-4E3A-AC0F-096E6FDCDD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86231A8-2E41-4AF8-8EDE-A1B0D01490EE}">
      <dgm:prSet phldrT="[Text]"/>
      <dgm:spPr/>
      <dgm:t>
        <a:bodyPr anchor="t"/>
        <a:lstStyle/>
        <a:p>
          <a:r>
            <a:rPr lang="en-US" dirty="0" smtClean="0">
              <a:latin typeface="+mn-lt"/>
            </a:rPr>
            <a:t>Interviews</a:t>
          </a:r>
          <a:endParaRPr lang="en-US" dirty="0">
            <a:latin typeface="+mn-lt"/>
          </a:endParaRPr>
        </a:p>
      </dgm:t>
    </dgm:pt>
    <dgm:pt modelId="{A3BCDA6A-D78B-4EA8-8502-D2B617772745}" type="parTrans" cxnId="{E27E488D-0AEB-4B41-ACD8-CBA3346A0A7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0E1A5BB-C569-4655-8C29-CB79835ADD1A}" type="sibTrans" cxnId="{E27E488D-0AEB-4B41-ACD8-CBA3346A0A7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81E6033-5DAF-45C0-A512-16E6CCC6C296}">
      <dgm:prSet phldrT="[Text]"/>
      <dgm:spPr/>
      <dgm:t>
        <a:bodyPr anchor="t"/>
        <a:lstStyle/>
        <a:p>
          <a:r>
            <a:rPr lang="en-US" dirty="0" smtClean="0">
              <a:latin typeface="+mn-lt"/>
            </a:rPr>
            <a:t>Integrate ATRT2 Recommendations</a:t>
          </a:r>
          <a:endParaRPr lang="en-US" dirty="0">
            <a:latin typeface="+mn-lt"/>
          </a:endParaRPr>
        </a:p>
      </dgm:t>
    </dgm:pt>
    <dgm:pt modelId="{B76D6775-09B5-4FED-818B-0B49445C91D1}" type="parTrans" cxnId="{04B8155B-EC7A-4243-8F7E-7A39C747CD4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91D0632-6275-4369-A4E4-EAC03626095F}" type="sibTrans" cxnId="{04B8155B-EC7A-4243-8F7E-7A39C747CD4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A2F9633-A00E-456A-B895-FF44D67BEDAA}">
      <dgm:prSet phldrT="[Text]"/>
      <dgm:spPr/>
      <dgm:t>
        <a:bodyPr anchor="t"/>
        <a:lstStyle/>
        <a:p>
          <a:r>
            <a:rPr lang="en-US" dirty="0" smtClean="0">
              <a:latin typeface="+mn-lt"/>
            </a:rPr>
            <a:t>Prepare Report</a:t>
          </a:r>
          <a:endParaRPr lang="en-US" dirty="0">
            <a:latin typeface="+mn-lt"/>
          </a:endParaRPr>
        </a:p>
      </dgm:t>
    </dgm:pt>
    <dgm:pt modelId="{A91DE547-7EDA-4882-8E4A-AD5655B5E101}" type="parTrans" cxnId="{523A350E-8C8A-4A4A-A7D3-1494160F3C2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2901244-7B49-4277-9DE0-A40117C856FB}" type="sibTrans" cxnId="{523A350E-8C8A-4A4A-A7D3-1494160F3C2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24C0AF4-0AC1-4592-B218-2FA8E9D6B532}">
      <dgm:prSet phldrT="[Text]"/>
      <dgm:spPr/>
      <dgm:t>
        <a:bodyPr anchor="t"/>
        <a:lstStyle/>
        <a:p>
          <a:r>
            <a:rPr lang="en-US" dirty="0" smtClean="0">
              <a:latin typeface="+mn-lt"/>
            </a:rPr>
            <a:t>Clarification and rebuttal</a:t>
          </a:r>
          <a:endParaRPr lang="en-US" dirty="0">
            <a:latin typeface="+mn-lt"/>
          </a:endParaRPr>
        </a:p>
      </dgm:t>
    </dgm:pt>
    <dgm:pt modelId="{ABC15521-E439-4639-9B78-AEAA9C879925}" type="parTrans" cxnId="{A0D7CD7B-6B53-4257-94CF-8BB64731AAB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B2B566A-BB39-4937-8FE1-85EFCA601F81}" type="sibTrans" cxnId="{A0D7CD7B-6B53-4257-94CF-8BB64731AAB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80CD4DC-E1BE-4286-BC72-E8C204477A01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7FCF3C87-85DC-4EBF-B18C-282A20928BE3}" type="parTrans" cxnId="{E611C90E-9D42-41CA-8B09-BF49CA642E8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6093018-E6DF-4FA6-9622-FEF71876373F}" type="sibTrans" cxnId="{E611C90E-9D42-41CA-8B09-BF49CA642E8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AA7B789-D8AC-4BB9-ABA2-E148A5F9EF7A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Support r</a:t>
          </a:r>
          <a:r>
            <a:rPr lang="en-US" strike="noStrike" dirty="0" smtClean="0">
              <a:latin typeface="+mn-lt"/>
            </a:rPr>
            <a:t>eview</a:t>
          </a:r>
          <a:endParaRPr lang="en-US" strike="sngStrike" dirty="0">
            <a:latin typeface="+mn-lt"/>
          </a:endParaRPr>
        </a:p>
      </dgm:t>
    </dgm:pt>
    <dgm:pt modelId="{2CCC08B9-02BC-4BE3-800E-A13CEA1A0C6C}" type="parTrans" cxnId="{AD29A064-D3E8-4161-864E-F70763E1A1F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5916F80-AC2B-483F-A32F-AD5AD2D67C39}" type="sibTrans" cxnId="{AD29A064-D3E8-4161-864E-F70763E1A1F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3F3BDF5-081E-4A56-A4B3-92DAF8890112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37ED86F4-F443-4222-BC81-FE55224F7A7D}" type="parTrans" cxnId="{B3571729-E63B-46FD-948F-881F78576B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615259A-62F9-4E40-9501-D6294D385E3F}" type="sibTrans" cxnId="{B3571729-E63B-46FD-948F-881F78576B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8FB691C-BA56-4D4B-9F88-89B6440C156B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Clarification and rebuttal</a:t>
          </a:r>
          <a:endParaRPr lang="en-US" dirty="0">
            <a:latin typeface="+mn-lt"/>
          </a:endParaRPr>
        </a:p>
      </dgm:t>
    </dgm:pt>
    <dgm:pt modelId="{B8F58FB3-8F70-4EC9-BF0D-DD46124A9490}" type="parTrans" cxnId="{6729D629-F94C-4DC8-BC67-187C45FF5E4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3F910A1-131A-437F-B353-90676B5E02C2}" type="sibTrans" cxnId="{6729D629-F94C-4DC8-BC67-187C45FF5E4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0EE3818-D8D8-49C3-966B-B49F908110BC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CA72DDA8-7F3A-495C-924A-2FA6D0845DFF}" type="parTrans" cxnId="{3CAC0070-0A0D-4A99-8B7E-493AE9392C2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BECA9C0-93E7-4B2C-AF0F-C85586AD963F}" type="sibTrans" cxnId="{3CAC0070-0A0D-4A99-8B7E-493AE9392C2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07B939C-AF04-4E06-B4C4-09F15C5F3882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Prepare Implementation Plan</a:t>
          </a:r>
          <a:endParaRPr lang="en-US" dirty="0">
            <a:latin typeface="+mn-lt"/>
          </a:endParaRPr>
        </a:p>
      </dgm:t>
    </dgm:pt>
    <dgm:pt modelId="{21A93346-A052-4A7E-A3DD-EFDDB97941B3}" type="parTrans" cxnId="{2CDC186E-E9A3-42AC-9553-6898276EB82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C36EFC0-E789-48E2-A605-5E4589B8CF98}" type="sibTrans" cxnId="{2CDC186E-E9A3-42AC-9553-6898276EB82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81A1309-B337-46C0-90DC-D9E109B353FE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Monitor process</a:t>
          </a:r>
          <a:endParaRPr lang="en-US" dirty="0">
            <a:latin typeface="+mn-lt"/>
          </a:endParaRPr>
        </a:p>
      </dgm:t>
    </dgm:pt>
    <dgm:pt modelId="{6C2471A5-4828-47A3-9027-2491A8CBA65E}" type="sibTrans" cxnId="{0330ECDC-F037-4205-BA8F-3359AD62DDE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3FF075B-D8E2-4ECC-A7F2-E0A05DB275BA}" type="parTrans" cxnId="{0330ECDC-F037-4205-BA8F-3359AD62DDE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E7C7C7C-5945-4B07-9040-3EDA541B59E6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Prepare RFP</a:t>
          </a:r>
          <a:endParaRPr lang="en-US" dirty="0">
            <a:latin typeface="+mn-lt"/>
          </a:endParaRPr>
        </a:p>
      </dgm:t>
    </dgm:pt>
    <dgm:pt modelId="{3E425C3E-820D-4356-B894-B50A724C6332}" type="parTrans" cxnId="{E1407EFD-52A7-4771-B4BB-03BCC9D9B3C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A8F7F5C-DB0E-4DA3-B0A5-00679794AAFB}" type="sibTrans" cxnId="{E1407EFD-52A7-4771-B4BB-03BCC9D9B3C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9FEFAF-8D7C-410F-AB56-0CACE422E3E0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Refine criteria</a:t>
          </a:r>
          <a:endParaRPr lang="en-US" dirty="0">
            <a:latin typeface="+mn-lt"/>
          </a:endParaRPr>
        </a:p>
      </dgm:t>
    </dgm:pt>
    <dgm:pt modelId="{040AA5E3-6695-4D80-9B8C-A47FCAD9C4B6}" type="parTrans" cxnId="{87B063E1-3E27-4096-A3DB-2E652139748F}">
      <dgm:prSet/>
      <dgm:spPr/>
      <dgm:t>
        <a:bodyPr/>
        <a:lstStyle/>
        <a:p>
          <a:endParaRPr lang="en-US"/>
        </a:p>
      </dgm:t>
    </dgm:pt>
    <dgm:pt modelId="{BB23237A-FEFB-4B7C-90BD-22964D97B9B9}" type="sibTrans" cxnId="{87B063E1-3E27-4096-A3DB-2E652139748F}">
      <dgm:prSet/>
      <dgm:spPr/>
      <dgm:t>
        <a:bodyPr/>
        <a:lstStyle/>
        <a:p>
          <a:endParaRPr lang="en-US"/>
        </a:p>
      </dgm:t>
    </dgm:pt>
    <dgm:pt modelId="{80B509D7-BB0B-412D-B54A-6336E5AD7AF7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Feedback on criteria</a:t>
          </a:r>
          <a:endParaRPr lang="en-US" dirty="0">
            <a:latin typeface="+mn-lt"/>
          </a:endParaRPr>
        </a:p>
      </dgm:t>
    </dgm:pt>
    <dgm:pt modelId="{D1E7B0C8-ED13-4626-B11B-C4D1C9E154EA}" type="parTrans" cxnId="{AE5D96DE-7837-490D-A349-1C7FD344E4A0}">
      <dgm:prSet/>
      <dgm:spPr/>
      <dgm:t>
        <a:bodyPr/>
        <a:lstStyle/>
        <a:p>
          <a:endParaRPr lang="en-US"/>
        </a:p>
      </dgm:t>
    </dgm:pt>
    <dgm:pt modelId="{06390453-CF6E-41E0-8BC8-21288AD911FE}" type="sibTrans" cxnId="{AE5D96DE-7837-490D-A349-1C7FD344E4A0}">
      <dgm:prSet/>
      <dgm:spPr/>
      <dgm:t>
        <a:bodyPr/>
        <a:lstStyle/>
        <a:p>
          <a:endParaRPr lang="en-US"/>
        </a:p>
      </dgm:t>
    </dgm:pt>
    <dgm:pt modelId="{C1A0A857-7B8F-4863-80FF-9DAA1031A9DB}" type="pres">
      <dgm:prSet presAssocID="{0213096C-948D-4383-80D6-E4FF5534E9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060963-A5C9-4F40-9C6D-0AC3F4ECCE28}" type="pres">
      <dgm:prSet presAssocID="{9BBF0E4B-6D64-45DB-BCB4-60B4937E3878}" presName="composite" presStyleCnt="0"/>
      <dgm:spPr/>
      <dgm:t>
        <a:bodyPr/>
        <a:lstStyle/>
        <a:p>
          <a:endParaRPr lang="en-US"/>
        </a:p>
      </dgm:t>
    </dgm:pt>
    <dgm:pt modelId="{6BC91ECA-D47D-47AF-8713-0967CCB0F3C4}" type="pres">
      <dgm:prSet presAssocID="{9BBF0E4B-6D64-45DB-BCB4-60B4937E387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8BB6B-7703-4EF2-B06F-32E6E49B570E}" type="pres">
      <dgm:prSet presAssocID="{9BBF0E4B-6D64-45DB-BCB4-60B4937E387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FA070-D765-4300-98EA-39C5D506D9C8}" type="pres">
      <dgm:prSet presAssocID="{F7AD4786-2A62-483E-8063-6978995A089B}" presName="space" presStyleCnt="0"/>
      <dgm:spPr/>
      <dgm:t>
        <a:bodyPr/>
        <a:lstStyle/>
        <a:p>
          <a:endParaRPr lang="en-US"/>
        </a:p>
      </dgm:t>
    </dgm:pt>
    <dgm:pt modelId="{5CBD7D20-D626-46BC-B53F-36EAE91827F6}" type="pres">
      <dgm:prSet presAssocID="{76BAA5CE-D9D8-41D3-AD4B-F29678F2AB92}" presName="composite" presStyleCnt="0"/>
      <dgm:spPr/>
      <dgm:t>
        <a:bodyPr/>
        <a:lstStyle/>
        <a:p>
          <a:endParaRPr lang="en-US"/>
        </a:p>
      </dgm:t>
    </dgm:pt>
    <dgm:pt modelId="{96A52742-92C3-416A-99F0-6B9C74EC9C7F}" type="pres">
      <dgm:prSet presAssocID="{76BAA5CE-D9D8-41D3-AD4B-F29678F2AB9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9DEA7-2D7E-4828-B89B-6316009B5231}" type="pres">
      <dgm:prSet presAssocID="{76BAA5CE-D9D8-41D3-AD4B-F29678F2AB9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CBD01-ECC7-4ABE-BE33-4518C87D8F1B}" type="pres">
      <dgm:prSet presAssocID="{A6A5A3F1-BB7A-4736-BAFA-FF85CF33641E}" presName="space" presStyleCnt="0"/>
      <dgm:spPr/>
      <dgm:t>
        <a:bodyPr/>
        <a:lstStyle/>
        <a:p>
          <a:endParaRPr lang="en-US"/>
        </a:p>
      </dgm:t>
    </dgm:pt>
    <dgm:pt modelId="{47683F4B-B398-4BD5-9ADF-856B2FD3E4F3}" type="pres">
      <dgm:prSet presAssocID="{8A08D34A-35C0-4F90-B790-998B5677FBC9}" presName="composite" presStyleCnt="0"/>
      <dgm:spPr/>
      <dgm:t>
        <a:bodyPr/>
        <a:lstStyle/>
        <a:p>
          <a:endParaRPr lang="en-US"/>
        </a:p>
      </dgm:t>
    </dgm:pt>
    <dgm:pt modelId="{CF5C2F37-39CC-459D-8DF1-625A2A0929C3}" type="pres">
      <dgm:prSet presAssocID="{8A08D34A-35C0-4F90-B790-998B5677FBC9}" presName="parTx" presStyleLbl="alignNode1" presStyleIdx="2" presStyleCnt="4" custLinFactNeighborX="1191" custLinFactNeighborY="7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53F37-BEC9-49B8-BCFD-F8792674691B}" type="pres">
      <dgm:prSet presAssocID="{8A08D34A-35C0-4F90-B790-998B5677FBC9}" presName="desTx" presStyleLbl="alignAccFollowNode1" presStyleIdx="2" presStyleCnt="4" custLinFactNeighborX="1191" custLinFactNeighborY="-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472F8-37F3-4AE8-A9B2-A5AAC22CEE71}" type="pres">
      <dgm:prSet presAssocID="{6B66A614-74E8-4357-9CCA-53EEE8126A32}" presName="space" presStyleCnt="0"/>
      <dgm:spPr/>
      <dgm:t>
        <a:bodyPr/>
        <a:lstStyle/>
        <a:p>
          <a:endParaRPr lang="en-US"/>
        </a:p>
      </dgm:t>
    </dgm:pt>
    <dgm:pt modelId="{C7A90B3F-DCD7-4F3C-900B-9519CBD99E04}" type="pres">
      <dgm:prSet presAssocID="{39D54CC5-C16E-415E-A05B-8F6B0C4E0F5A}" presName="composite" presStyleCnt="0"/>
      <dgm:spPr/>
      <dgm:t>
        <a:bodyPr/>
        <a:lstStyle/>
        <a:p>
          <a:endParaRPr lang="en-US"/>
        </a:p>
      </dgm:t>
    </dgm:pt>
    <dgm:pt modelId="{37B7EE97-DAF0-4EFC-A3DE-77EF73B7CBBC}" type="pres">
      <dgm:prSet presAssocID="{39D54CC5-C16E-415E-A05B-8F6B0C4E0F5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873BD-93D0-4E88-B9C3-84808702A49B}" type="pres">
      <dgm:prSet presAssocID="{39D54CC5-C16E-415E-A05B-8F6B0C4E0F5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B063E1-3E27-4096-A3DB-2E652139748F}" srcId="{76BAA5CE-D9D8-41D3-AD4B-F29678F2AB92}" destId="{9F9FEFAF-8D7C-410F-AB56-0CACE422E3E0}" srcOrd="1" destOrd="0" parTransId="{040AA5E3-6695-4D80-9B8C-A47FCAD9C4B6}" sibTransId="{BB23237A-FEFB-4B7C-90BD-22964D97B9B9}"/>
    <dgm:cxn modelId="{C2C5593D-C896-4D5A-89C0-C6DDAB67FEB2}" type="presOf" srcId="{9F9FEFAF-8D7C-410F-AB56-0CACE422E3E0}" destId="{7B59DEA7-2D7E-4828-B89B-6316009B5231}" srcOrd="0" destOrd="1" presId="urn:microsoft.com/office/officeart/2005/8/layout/hList1"/>
    <dgm:cxn modelId="{BD455093-4B73-45B4-AD7C-39952CC3341B}" srcId="{8A08D34A-35C0-4F90-B790-998B5677FBC9}" destId="{4F56F026-9FC7-48EA-A7FB-E1D1B3783436}" srcOrd="0" destOrd="0" parTransId="{509B9357-0D81-413C-B340-4F780CC16797}" sibTransId="{4C47075C-D441-4BF9-84D5-6C4C9F364172}"/>
    <dgm:cxn modelId="{B263B837-3233-4590-8915-1C1B6B582774}" type="presOf" srcId="{A379AD47-87FC-4A7D-A59B-C0B8041430C5}" destId="{7B59DEA7-2D7E-4828-B89B-6316009B5231}" srcOrd="0" destOrd="7" presId="urn:microsoft.com/office/officeart/2005/8/layout/hList1"/>
    <dgm:cxn modelId="{1057C19A-D765-40F1-AC6B-57B57D22A0F6}" type="presOf" srcId="{170E313A-6573-4117-929A-C42F541C7EAB}" destId="{A548BB6B-7703-4EF2-B06F-32E6E49B570E}" srcOrd="0" destOrd="1" presId="urn:microsoft.com/office/officeart/2005/8/layout/hList1"/>
    <dgm:cxn modelId="{AC359FE8-6789-491A-8AD4-D8FB6B92DD5E}" type="presOf" srcId="{8A08D34A-35C0-4F90-B790-998B5677FBC9}" destId="{CF5C2F37-39CC-459D-8DF1-625A2A0929C3}" srcOrd="0" destOrd="0" presId="urn:microsoft.com/office/officeart/2005/8/layout/hList1"/>
    <dgm:cxn modelId="{A824F0F4-A171-4F41-A226-4EA1158E12FC}" type="presOf" srcId="{124C0AF4-0AC1-4592-B218-2FA8E9D6B532}" destId="{02453F37-BEC9-49B8-BCFD-F8792674691B}" srcOrd="0" destOrd="5" presId="urn:microsoft.com/office/officeart/2005/8/layout/hList1"/>
    <dgm:cxn modelId="{CAE062B4-11B5-4FC3-9F85-0ACBD6FC8E79}" type="presOf" srcId="{0A296EB6-5FEE-4287-9657-D70BADD7B9F5}" destId="{7B59DEA7-2D7E-4828-B89B-6316009B5231}" srcOrd="0" destOrd="2" presId="urn:microsoft.com/office/officeart/2005/8/layout/hList1"/>
    <dgm:cxn modelId="{B150C9A3-E79E-4312-BEF4-C4201EC7D4C2}" srcId="{9BBF0E4B-6D64-45DB-BCB4-60B4937E3878}" destId="{170E313A-6573-4117-929A-C42F541C7EAB}" srcOrd="1" destOrd="0" parTransId="{A97D0D4A-4E11-4ED1-8DC2-24B27EC52AA9}" sibTransId="{2D09C710-006B-4648-923E-4752B69F304A}"/>
    <dgm:cxn modelId="{1462744B-52D4-4C8C-9847-C09585E110A7}" type="presOf" srcId="{4F56F026-9FC7-48EA-A7FB-E1D1B3783436}" destId="{02453F37-BEC9-49B8-BCFD-F8792674691B}" srcOrd="0" destOrd="0" presId="urn:microsoft.com/office/officeart/2005/8/layout/hList1"/>
    <dgm:cxn modelId="{CC8A20A8-4969-4A65-8E37-D74E2AF11F9A}" type="presOf" srcId="{13F3BDF5-081E-4A56-A4B3-92DAF8890112}" destId="{BED873BD-93D0-4E88-B9C3-84808702A49B}" srcOrd="0" destOrd="6" presId="urn:microsoft.com/office/officeart/2005/8/layout/hList1"/>
    <dgm:cxn modelId="{7772BD3E-2D6A-4B1E-98D3-6D2387C26116}" srcId="{39D54CC5-C16E-415E-A05B-8F6B0C4E0F5A}" destId="{107E7A29-AA04-4ADB-A679-A0B6A8AA8BE2}" srcOrd="1" destOrd="0" parTransId="{D59D1FBA-A48D-430D-B8A1-F36A9830C47C}" sibTransId="{AF6C0294-C9E7-4B28-945D-9CD306F7ED6C}"/>
    <dgm:cxn modelId="{CF7EF96F-883F-4791-8678-2A0DDD007E75}" type="presOf" srcId="{9BBF0E4B-6D64-45DB-BCB4-60B4937E3878}" destId="{6BC91ECA-D47D-47AF-8713-0967CCB0F3C4}" srcOrd="0" destOrd="0" presId="urn:microsoft.com/office/officeart/2005/8/layout/hList1"/>
    <dgm:cxn modelId="{04B8155B-EC7A-4243-8F7E-7A39C747CD46}" srcId="{8A08D34A-35C0-4F90-B790-998B5677FBC9}" destId="{981E6033-5DAF-45C0-A512-16E6CCC6C296}" srcOrd="3" destOrd="0" parTransId="{B76D6775-09B5-4FED-818B-0B49445C91D1}" sibTransId="{391D0632-6275-4369-A4E4-EAC03626095F}"/>
    <dgm:cxn modelId="{1B8C8341-1888-4396-8072-DC2A39F87D7A}" type="presOf" srcId="{0213096C-948D-4383-80D6-E4FF5534E944}" destId="{C1A0A857-7B8F-4863-80FF-9DAA1031A9DB}" srcOrd="0" destOrd="0" presId="urn:microsoft.com/office/officeart/2005/8/layout/hList1"/>
    <dgm:cxn modelId="{7A4B0B84-8B77-4B10-B5F2-8D9A73CAF8BF}" type="presOf" srcId="{907B939C-AF04-4E06-B4C4-09F15C5F3882}" destId="{BED873BD-93D0-4E88-B9C3-84808702A49B}" srcOrd="0" destOrd="4" presId="urn:microsoft.com/office/officeart/2005/8/layout/hList1"/>
    <dgm:cxn modelId="{7EED8718-736C-43CB-9409-8F342F0677AF}" type="presOf" srcId="{481A1309-B337-46C0-90DC-D9E109B353FE}" destId="{7B59DEA7-2D7E-4828-B89B-6316009B5231}" srcOrd="0" destOrd="4" presId="urn:microsoft.com/office/officeart/2005/8/layout/hList1"/>
    <dgm:cxn modelId="{5424CACA-3D08-46E2-AB22-69FEF2DA3C5A}" type="presOf" srcId="{02AA7871-E067-4BD3-93BD-50570C743FE7}" destId="{A548BB6B-7703-4EF2-B06F-32E6E49B570E}" srcOrd="0" destOrd="2" presId="urn:microsoft.com/office/officeart/2005/8/layout/hList1"/>
    <dgm:cxn modelId="{0330ECDC-F037-4205-BA8F-3359AD62DDEF}" srcId="{76BAA5CE-D9D8-41D3-AD4B-F29678F2AB92}" destId="{481A1309-B337-46C0-90DC-D9E109B353FE}" srcOrd="4" destOrd="0" parTransId="{13FF075B-D8E2-4ECC-A7F2-E0A05DB275BA}" sibTransId="{6C2471A5-4828-47A3-9027-2491A8CBA65E}"/>
    <dgm:cxn modelId="{12BEA9EA-519E-4306-A86B-A5DA6305A7CA}" type="presOf" srcId="{680CD4DC-E1BE-4286-BC72-E8C204477A01}" destId="{BED873BD-93D0-4E88-B9C3-84808702A49B}" srcOrd="0" destOrd="7" presId="urn:microsoft.com/office/officeart/2005/8/layout/hList1"/>
    <dgm:cxn modelId="{B3571729-E63B-46FD-948F-881F78576B16}" srcId="{39D54CC5-C16E-415E-A05B-8F6B0C4E0F5A}" destId="{13F3BDF5-081E-4A56-A4B3-92DAF8890112}" srcOrd="6" destOrd="0" parTransId="{37ED86F4-F443-4222-BC81-FE55224F7A7D}" sibTransId="{8615259A-62F9-4E40-9501-D6294D385E3F}"/>
    <dgm:cxn modelId="{3CAC0070-0A0D-4A99-8B7E-493AE9392C2C}" srcId="{39D54CC5-C16E-415E-A05B-8F6B0C4E0F5A}" destId="{10EE3818-D8D8-49C3-966B-B49F908110BC}" srcOrd="5" destOrd="0" parTransId="{CA72DDA8-7F3A-495C-924A-2FA6D0845DFF}" sibTransId="{1BECA9C0-93E7-4B2C-AF0F-C85586AD963F}"/>
    <dgm:cxn modelId="{E30E4C92-6A3A-4EF1-8308-F65854CB2158}" srcId="{39D54CC5-C16E-415E-A05B-8F6B0C4E0F5A}" destId="{F0ED8D17-44D5-467C-A32F-DD9B1F65D541}" srcOrd="2" destOrd="0" parTransId="{257D53D0-7141-4BF8-9420-A3CAC978ADFF}" sibTransId="{B9228AB4-E0C9-4663-B291-1F2B386D4B30}"/>
    <dgm:cxn modelId="{68F35650-8C73-444A-A03B-BA46DFAFBDC3}" srcId="{76BAA5CE-D9D8-41D3-AD4B-F29678F2AB92}" destId="{EA0C4583-316A-45FC-BFE1-0926479A5907}" srcOrd="3" destOrd="0" parTransId="{5AF86699-E964-4D5A-BDDF-61938059F563}" sibTransId="{D55E8B00-1B91-4115-91DC-4C26ACA5408F}"/>
    <dgm:cxn modelId="{B68FAA8D-954C-492A-A865-09249ECE5CEC}" type="presOf" srcId="{18FB691C-BA56-4D4B-9F88-89B6440C156B}" destId="{BED873BD-93D0-4E88-B9C3-84808702A49B}" srcOrd="0" destOrd="3" presId="urn:microsoft.com/office/officeart/2005/8/layout/hList1"/>
    <dgm:cxn modelId="{01E41D58-D678-435C-9E19-90EE437B461F}" srcId="{0213096C-948D-4383-80D6-E4FF5534E944}" destId="{8A08D34A-35C0-4F90-B790-998B5677FBC9}" srcOrd="2" destOrd="0" parTransId="{9DC181E9-9891-404C-BC53-28E364565709}" sibTransId="{6B66A614-74E8-4357-9CCA-53EEE8126A32}"/>
    <dgm:cxn modelId="{E1407EFD-52A7-4771-B4BB-03BCC9D9B3C9}" srcId="{76BAA5CE-D9D8-41D3-AD4B-F29678F2AB92}" destId="{4E7C7C7C-5945-4B07-9040-3EDA541B59E6}" srcOrd="0" destOrd="0" parTransId="{3E425C3E-820D-4356-B894-B50A724C6332}" sibTransId="{DA8F7F5C-DB0E-4DA3-B0A5-00679794AAFB}"/>
    <dgm:cxn modelId="{2CDC186E-E9A3-42AC-9553-6898276EB826}" srcId="{39D54CC5-C16E-415E-A05B-8F6B0C4E0F5A}" destId="{907B939C-AF04-4E06-B4C4-09F15C5F3882}" srcOrd="4" destOrd="0" parTransId="{21A93346-A052-4A7E-A3DD-EFDDB97941B3}" sibTransId="{BC36EFC0-E789-48E2-A605-5E4589B8CF98}"/>
    <dgm:cxn modelId="{01AEB532-1A90-431D-91A6-B23DAEEC97B9}" type="presOf" srcId="{981E6033-5DAF-45C0-A512-16E6CCC6C296}" destId="{02453F37-BEC9-49B8-BCFD-F8792674691B}" srcOrd="0" destOrd="3" presId="urn:microsoft.com/office/officeart/2005/8/layout/hList1"/>
    <dgm:cxn modelId="{767DAAA0-0552-4D29-850D-7D83A793889D}" srcId="{0213096C-948D-4383-80D6-E4FF5534E944}" destId="{76BAA5CE-D9D8-41D3-AD4B-F29678F2AB92}" srcOrd="1" destOrd="0" parTransId="{6C49D497-A071-4AAB-8E6C-40058B31631F}" sibTransId="{A6A5A3F1-BB7A-4736-BAFA-FF85CF33641E}"/>
    <dgm:cxn modelId="{8AE2553C-614D-43BD-B981-91DE32060F70}" srcId="{9BBF0E4B-6D64-45DB-BCB4-60B4937E3878}" destId="{02AA7871-E067-4BD3-93BD-50570C743FE7}" srcOrd="2" destOrd="0" parTransId="{BC66817C-9E08-42AE-B7BB-0AFBE612C389}" sibTransId="{AD3F8FC7-60E6-43EF-8978-5FE22427D547}"/>
    <dgm:cxn modelId="{F48B6F06-C677-4ADA-B7C7-FEF9FBFB2B46}" type="presOf" srcId="{39D54CC5-C16E-415E-A05B-8F6B0C4E0F5A}" destId="{37B7EE97-DAF0-4EFC-A3DE-77EF73B7CBBC}" srcOrd="0" destOrd="0" presId="urn:microsoft.com/office/officeart/2005/8/layout/hList1"/>
    <dgm:cxn modelId="{9569BEB0-E71D-4681-AD8D-010DCF5859EE}" srcId="{8A08D34A-35C0-4F90-B790-998B5677FBC9}" destId="{B3B28347-A9EF-4B9F-9C99-80524EB5285F}" srcOrd="1" destOrd="0" parTransId="{3D7AC4DB-C8A2-48A4-BC9C-022CF7B0AE75}" sibTransId="{FFAD4592-03A8-4638-B898-9BD8B25CCC41}"/>
    <dgm:cxn modelId="{7CE7527B-D28D-4BA8-BEB2-FEE3CE9D5E55}" type="presOf" srcId="{3A2F9633-A00E-456A-B895-FF44D67BEDAA}" destId="{02453F37-BEC9-49B8-BCFD-F8792674691B}" srcOrd="0" destOrd="4" presId="urn:microsoft.com/office/officeart/2005/8/layout/hList1"/>
    <dgm:cxn modelId="{0A05AEBE-41DA-411D-94FD-4ED673AD09DC}" type="presOf" srcId="{85552DA5-A0FE-49B0-81C2-2DED38B6C34E}" destId="{7B59DEA7-2D7E-4828-B89B-6316009B5231}" srcOrd="0" destOrd="6" presId="urn:microsoft.com/office/officeart/2005/8/layout/hList1"/>
    <dgm:cxn modelId="{6729D629-F94C-4DC8-BC67-187C45FF5E44}" srcId="{39D54CC5-C16E-415E-A05B-8F6B0C4E0F5A}" destId="{18FB691C-BA56-4D4B-9F88-89B6440C156B}" srcOrd="3" destOrd="0" parTransId="{B8F58FB3-8F70-4EC9-BF0D-DD46124A9490}" sibTransId="{93F910A1-131A-437F-B353-90676B5E02C2}"/>
    <dgm:cxn modelId="{CDF6E63A-3FC8-4526-A2C2-7A2E8785C9C0}" type="presOf" srcId="{FAA7B789-D8AC-4BB9-ABA2-E148A5F9EF7A}" destId="{7B59DEA7-2D7E-4828-B89B-6316009B5231}" srcOrd="0" destOrd="5" presId="urn:microsoft.com/office/officeart/2005/8/layout/hList1"/>
    <dgm:cxn modelId="{BDFF4490-2B5F-4D5D-837D-5B938CFEBBC9}" type="presOf" srcId="{10EE3818-D8D8-49C3-966B-B49F908110BC}" destId="{BED873BD-93D0-4E88-B9C3-84808702A49B}" srcOrd="0" destOrd="5" presId="urn:microsoft.com/office/officeart/2005/8/layout/hList1"/>
    <dgm:cxn modelId="{0BF7C9EE-D7BD-40AC-8965-C48D9E81106A}" type="presOf" srcId="{107E7A29-AA04-4ADB-A679-A0B6A8AA8BE2}" destId="{BED873BD-93D0-4E88-B9C3-84808702A49B}" srcOrd="0" destOrd="1" presId="urn:microsoft.com/office/officeart/2005/8/layout/hList1"/>
    <dgm:cxn modelId="{85854447-D7E9-49DA-B40E-B14511212B8A}" srcId="{9BBF0E4B-6D64-45DB-BCB4-60B4937E3878}" destId="{DFCF4CE4-C2B8-4EC9-B6D1-DAF46983AA98}" srcOrd="0" destOrd="0" parTransId="{7645DCC6-20E5-4533-9AF1-20E50131350A}" sibTransId="{92D925F3-E8CB-4F47-943E-2090EF308B9E}"/>
    <dgm:cxn modelId="{AE5D96DE-7837-490D-A349-1C7FD344E4A0}" srcId="{39D54CC5-C16E-415E-A05B-8F6B0C4E0F5A}" destId="{80B509D7-BB0B-412D-B54A-6336E5AD7AF7}" srcOrd="0" destOrd="0" parTransId="{D1E7B0C8-ED13-4626-B11B-C4D1C9E154EA}" sibTransId="{06390453-CF6E-41E0-8BC8-21288AD911FE}"/>
    <dgm:cxn modelId="{6FB48166-D0D0-4A3D-97BD-DA53A977E17A}" type="presOf" srcId="{786231A8-2E41-4AF8-8EDE-A1B0D01490EE}" destId="{02453F37-BEC9-49B8-BCFD-F8792674691B}" srcOrd="0" destOrd="2" presId="urn:microsoft.com/office/officeart/2005/8/layout/hList1"/>
    <dgm:cxn modelId="{F037CD59-5F1C-4D9E-9999-B31A6256F3AC}" type="presOf" srcId="{F0ED8D17-44D5-467C-A32F-DD9B1F65D541}" destId="{BED873BD-93D0-4E88-B9C3-84808702A49B}" srcOrd="0" destOrd="2" presId="urn:microsoft.com/office/officeart/2005/8/layout/hList1"/>
    <dgm:cxn modelId="{4A629E46-33AA-4203-90B8-F425824E61AA}" srcId="{0213096C-948D-4383-80D6-E4FF5534E944}" destId="{9BBF0E4B-6D64-45DB-BCB4-60B4937E3878}" srcOrd="0" destOrd="0" parTransId="{8FE9CBF7-2C59-458F-85ED-95A30C209254}" sibTransId="{F7AD4786-2A62-483E-8063-6978995A089B}"/>
    <dgm:cxn modelId="{36B8E517-1C02-4BA5-A960-7536035AA7E9}" srcId="{76BAA5CE-D9D8-41D3-AD4B-F29678F2AB92}" destId="{0A296EB6-5FEE-4287-9657-D70BADD7B9F5}" srcOrd="2" destOrd="0" parTransId="{097894BB-F89D-4959-8346-4E1DDDF03A9E}" sibTransId="{45C986A2-9572-409B-8262-0E5F3520D445}"/>
    <dgm:cxn modelId="{E27E488D-0AEB-4B41-ACD8-CBA3346A0A79}" srcId="{8A08D34A-35C0-4F90-B790-998B5677FBC9}" destId="{786231A8-2E41-4AF8-8EDE-A1B0D01490EE}" srcOrd="2" destOrd="0" parTransId="{A3BCDA6A-D78B-4EA8-8502-D2B617772745}" sibTransId="{40E1A5BB-C569-4655-8C29-CB79835ADD1A}"/>
    <dgm:cxn modelId="{AD29A064-D3E8-4161-864E-F70763E1A1FF}" srcId="{76BAA5CE-D9D8-41D3-AD4B-F29678F2AB92}" destId="{FAA7B789-D8AC-4BB9-ABA2-E148A5F9EF7A}" srcOrd="5" destOrd="0" parTransId="{2CCC08B9-02BC-4BE3-800E-A13CEA1A0C6C}" sibTransId="{45916F80-AC2B-483F-A32F-AD5AD2D67C39}"/>
    <dgm:cxn modelId="{8691794F-B5A5-4B27-9B22-1BA136E301E4}" type="presOf" srcId="{4E7C7C7C-5945-4B07-9040-3EDA541B59E6}" destId="{7B59DEA7-2D7E-4828-B89B-6316009B5231}" srcOrd="0" destOrd="0" presId="urn:microsoft.com/office/officeart/2005/8/layout/hList1"/>
    <dgm:cxn modelId="{47AECCD3-2E77-4E3A-AC0F-096E6FDCDDFE}" srcId="{76BAA5CE-D9D8-41D3-AD4B-F29678F2AB92}" destId="{85552DA5-A0FE-49B0-81C2-2DED38B6C34E}" srcOrd="6" destOrd="0" parTransId="{176DDCF2-8DE6-4B27-A732-44041D998E56}" sibTransId="{F4B73A89-F2FA-40A4-9193-B4C88471311C}"/>
    <dgm:cxn modelId="{523A350E-8C8A-4A4A-A7D3-1494160F3C25}" srcId="{8A08D34A-35C0-4F90-B790-998B5677FBC9}" destId="{3A2F9633-A00E-456A-B895-FF44D67BEDAA}" srcOrd="4" destOrd="0" parTransId="{A91DE547-7EDA-4882-8E4A-AD5655B5E101}" sibTransId="{52901244-7B49-4277-9DE0-A40117C856FB}"/>
    <dgm:cxn modelId="{7517D7E8-415A-4D63-8F66-B4F791634B5D}" type="presOf" srcId="{76BAA5CE-D9D8-41D3-AD4B-F29678F2AB92}" destId="{96A52742-92C3-416A-99F0-6B9C74EC9C7F}" srcOrd="0" destOrd="0" presId="urn:microsoft.com/office/officeart/2005/8/layout/hList1"/>
    <dgm:cxn modelId="{E611C90E-9D42-41CA-8B09-BF49CA642E83}" srcId="{39D54CC5-C16E-415E-A05B-8F6B0C4E0F5A}" destId="{680CD4DC-E1BE-4286-BC72-E8C204477A01}" srcOrd="7" destOrd="0" parTransId="{7FCF3C87-85DC-4EBF-B18C-282A20928BE3}" sibTransId="{26093018-E6DF-4FA6-9622-FEF71876373F}"/>
    <dgm:cxn modelId="{B0723A8E-DC13-4FA7-88A4-110FF3946F14}" type="presOf" srcId="{80B509D7-BB0B-412D-B54A-6336E5AD7AF7}" destId="{BED873BD-93D0-4E88-B9C3-84808702A49B}" srcOrd="0" destOrd="0" presId="urn:microsoft.com/office/officeart/2005/8/layout/hList1"/>
    <dgm:cxn modelId="{68A027DC-3087-4B21-B1B3-9E94E20886AE}" srcId="{76BAA5CE-D9D8-41D3-AD4B-F29678F2AB92}" destId="{A379AD47-87FC-4A7D-A59B-C0B8041430C5}" srcOrd="7" destOrd="0" parTransId="{076F2DAC-B5F1-45DD-B3AA-EA6DC7D57107}" sibTransId="{9CF13B6F-C047-40FA-9D19-06C18100FCBA}"/>
    <dgm:cxn modelId="{A0D7CD7B-6B53-4257-94CF-8BB64731AABD}" srcId="{8A08D34A-35C0-4F90-B790-998B5677FBC9}" destId="{124C0AF4-0AC1-4592-B218-2FA8E9D6B532}" srcOrd="5" destOrd="0" parTransId="{ABC15521-E439-4639-9B78-AEAA9C879925}" sibTransId="{BB2B566A-BB39-4937-8FE1-85EFCA601F81}"/>
    <dgm:cxn modelId="{4F09D747-D3D3-42BC-A301-643C35C9E365}" type="presOf" srcId="{B3B28347-A9EF-4B9F-9C99-80524EB5285F}" destId="{02453F37-BEC9-49B8-BCFD-F8792674691B}" srcOrd="0" destOrd="1" presId="urn:microsoft.com/office/officeart/2005/8/layout/hList1"/>
    <dgm:cxn modelId="{E15EEC76-4953-4D85-A71B-3F325CB051BB}" srcId="{0213096C-948D-4383-80D6-E4FF5534E944}" destId="{39D54CC5-C16E-415E-A05B-8F6B0C4E0F5A}" srcOrd="3" destOrd="0" parTransId="{578BCD5C-4CB5-4172-942E-52FC28B86951}" sibTransId="{34ED63E2-120B-4ED9-B1B8-719B7B58DCD6}"/>
    <dgm:cxn modelId="{49A2A599-523E-45F8-919F-F41A3C72F798}" type="presOf" srcId="{DFCF4CE4-C2B8-4EC9-B6D1-DAF46983AA98}" destId="{A548BB6B-7703-4EF2-B06F-32E6E49B570E}" srcOrd="0" destOrd="0" presId="urn:microsoft.com/office/officeart/2005/8/layout/hList1"/>
    <dgm:cxn modelId="{3F9ED333-F7E3-4A35-AF84-517E5E6ED3BB}" type="presOf" srcId="{EA0C4583-316A-45FC-BFE1-0926479A5907}" destId="{7B59DEA7-2D7E-4828-B89B-6316009B5231}" srcOrd="0" destOrd="3" presId="urn:microsoft.com/office/officeart/2005/8/layout/hList1"/>
    <dgm:cxn modelId="{9A25371E-84BD-40FC-9D23-324D5A1946AE}" type="presParOf" srcId="{C1A0A857-7B8F-4863-80FF-9DAA1031A9DB}" destId="{68060963-A5C9-4F40-9C6D-0AC3F4ECCE28}" srcOrd="0" destOrd="0" presId="urn:microsoft.com/office/officeart/2005/8/layout/hList1"/>
    <dgm:cxn modelId="{6937D1F8-0534-48CE-8F15-C18CB11BE7F3}" type="presParOf" srcId="{68060963-A5C9-4F40-9C6D-0AC3F4ECCE28}" destId="{6BC91ECA-D47D-47AF-8713-0967CCB0F3C4}" srcOrd="0" destOrd="0" presId="urn:microsoft.com/office/officeart/2005/8/layout/hList1"/>
    <dgm:cxn modelId="{D5D1D885-54A2-4F82-A659-F19C83B3688B}" type="presParOf" srcId="{68060963-A5C9-4F40-9C6D-0AC3F4ECCE28}" destId="{A548BB6B-7703-4EF2-B06F-32E6E49B570E}" srcOrd="1" destOrd="0" presId="urn:microsoft.com/office/officeart/2005/8/layout/hList1"/>
    <dgm:cxn modelId="{F1C8238C-B3DC-42F3-9ACF-33ECB2853ADA}" type="presParOf" srcId="{C1A0A857-7B8F-4863-80FF-9DAA1031A9DB}" destId="{7F8FA070-D765-4300-98EA-39C5D506D9C8}" srcOrd="1" destOrd="0" presId="urn:microsoft.com/office/officeart/2005/8/layout/hList1"/>
    <dgm:cxn modelId="{77BD58E4-8302-4B7B-ABD3-B90918ECC786}" type="presParOf" srcId="{C1A0A857-7B8F-4863-80FF-9DAA1031A9DB}" destId="{5CBD7D20-D626-46BC-B53F-36EAE91827F6}" srcOrd="2" destOrd="0" presId="urn:microsoft.com/office/officeart/2005/8/layout/hList1"/>
    <dgm:cxn modelId="{1B890AC0-A500-404E-BE93-DDE64F083415}" type="presParOf" srcId="{5CBD7D20-D626-46BC-B53F-36EAE91827F6}" destId="{96A52742-92C3-416A-99F0-6B9C74EC9C7F}" srcOrd="0" destOrd="0" presId="urn:microsoft.com/office/officeart/2005/8/layout/hList1"/>
    <dgm:cxn modelId="{95ECEE89-CAF5-4715-8EE5-5F8443C4C1A5}" type="presParOf" srcId="{5CBD7D20-D626-46BC-B53F-36EAE91827F6}" destId="{7B59DEA7-2D7E-4828-B89B-6316009B5231}" srcOrd="1" destOrd="0" presId="urn:microsoft.com/office/officeart/2005/8/layout/hList1"/>
    <dgm:cxn modelId="{828C0DB3-E61E-4B65-842A-8C1F51DA8C36}" type="presParOf" srcId="{C1A0A857-7B8F-4863-80FF-9DAA1031A9DB}" destId="{F5ECBD01-ECC7-4ABE-BE33-4518C87D8F1B}" srcOrd="3" destOrd="0" presId="urn:microsoft.com/office/officeart/2005/8/layout/hList1"/>
    <dgm:cxn modelId="{3D09F6C0-51ED-4835-AB84-DF5DDDAA1DA1}" type="presParOf" srcId="{C1A0A857-7B8F-4863-80FF-9DAA1031A9DB}" destId="{47683F4B-B398-4BD5-9ADF-856B2FD3E4F3}" srcOrd="4" destOrd="0" presId="urn:microsoft.com/office/officeart/2005/8/layout/hList1"/>
    <dgm:cxn modelId="{8143E586-D28C-4A6B-BBCA-6E4E0234E97B}" type="presParOf" srcId="{47683F4B-B398-4BD5-9ADF-856B2FD3E4F3}" destId="{CF5C2F37-39CC-459D-8DF1-625A2A0929C3}" srcOrd="0" destOrd="0" presId="urn:microsoft.com/office/officeart/2005/8/layout/hList1"/>
    <dgm:cxn modelId="{C7BD2673-D2AD-4BD3-8FDB-FAE577102D61}" type="presParOf" srcId="{47683F4B-B398-4BD5-9ADF-856B2FD3E4F3}" destId="{02453F37-BEC9-49B8-BCFD-F8792674691B}" srcOrd="1" destOrd="0" presId="urn:microsoft.com/office/officeart/2005/8/layout/hList1"/>
    <dgm:cxn modelId="{69C21F75-037C-4B6C-AA38-EBE6100454A7}" type="presParOf" srcId="{C1A0A857-7B8F-4863-80FF-9DAA1031A9DB}" destId="{02A472F8-37F3-4AE8-A9B2-A5AAC22CEE71}" srcOrd="5" destOrd="0" presId="urn:microsoft.com/office/officeart/2005/8/layout/hList1"/>
    <dgm:cxn modelId="{2C182543-DAD0-4388-9779-317D66388455}" type="presParOf" srcId="{C1A0A857-7B8F-4863-80FF-9DAA1031A9DB}" destId="{C7A90B3F-DCD7-4F3C-900B-9519CBD99E04}" srcOrd="6" destOrd="0" presId="urn:microsoft.com/office/officeart/2005/8/layout/hList1"/>
    <dgm:cxn modelId="{D6AEC842-B657-490B-B1C1-282D459EF5AD}" type="presParOf" srcId="{C7A90B3F-DCD7-4F3C-900B-9519CBD99E04}" destId="{37B7EE97-DAF0-4EFC-A3DE-77EF73B7CBBC}" srcOrd="0" destOrd="0" presId="urn:microsoft.com/office/officeart/2005/8/layout/hList1"/>
    <dgm:cxn modelId="{830375CA-FD90-41C0-9908-819E213E9538}" type="presParOf" srcId="{C7A90B3F-DCD7-4F3C-900B-9519CBD99E04}" destId="{BED873BD-93D0-4E88-B9C3-84808702A4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FE750-4AFD-49C0-A321-BEB562E853D3}">
      <dsp:nvSpPr>
        <dsp:cNvPr id="0" name=""/>
        <dsp:cNvSpPr/>
      </dsp:nvSpPr>
      <dsp:spPr>
        <a:xfrm>
          <a:off x="4259" y="1121809"/>
          <a:ext cx="1936678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Review</a:t>
          </a:r>
          <a:endParaRPr lang="en-US" sz="1800" b="1" kern="1200" dirty="0"/>
        </a:p>
      </dsp:txBody>
      <dsp:txXfrm>
        <a:off x="4259" y="1121809"/>
        <a:ext cx="1936678" cy="432000"/>
      </dsp:txXfrm>
    </dsp:sp>
    <dsp:sp modelId="{102E0900-CBFD-4E45-8848-D7177FD0BDAB}">
      <dsp:nvSpPr>
        <dsp:cNvPr id="0" name=""/>
        <dsp:cNvSpPr/>
      </dsp:nvSpPr>
      <dsp:spPr>
        <a:xfrm>
          <a:off x="400928" y="1595960"/>
          <a:ext cx="1936678" cy="185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Examination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360 Assessment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Review ATRT 2 Assessments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Interviews</a:t>
          </a:r>
          <a:endParaRPr lang="en-US" sz="1500" kern="1200" dirty="0"/>
        </a:p>
      </dsp:txBody>
      <dsp:txXfrm>
        <a:off x="455123" y="1650155"/>
        <a:ext cx="1828288" cy="1741953"/>
      </dsp:txXfrm>
    </dsp:sp>
    <dsp:sp modelId="{3ED32192-E8F6-49B4-A425-1291F6B5C119}">
      <dsp:nvSpPr>
        <dsp:cNvPr id="0" name=""/>
        <dsp:cNvSpPr/>
      </dsp:nvSpPr>
      <dsp:spPr>
        <a:xfrm>
          <a:off x="2234531" y="1096721"/>
          <a:ext cx="622418" cy="482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234531" y="1193156"/>
        <a:ext cx="477765" cy="289306"/>
      </dsp:txXfrm>
    </dsp:sp>
    <dsp:sp modelId="{D36C4951-D3CA-48F4-ADF0-6C804E5D0297}">
      <dsp:nvSpPr>
        <dsp:cNvPr id="0" name=""/>
        <dsp:cNvSpPr/>
      </dsp:nvSpPr>
      <dsp:spPr>
        <a:xfrm>
          <a:off x="3115311" y="1121809"/>
          <a:ext cx="1936678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Report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3115311" y="1121809"/>
        <a:ext cx="1936678" cy="432000"/>
      </dsp:txXfrm>
    </dsp:sp>
    <dsp:sp modelId="{799FC2B6-C11E-46BD-BE67-622B72E71528}">
      <dsp:nvSpPr>
        <dsp:cNvPr id="0" name=""/>
        <dsp:cNvSpPr/>
      </dsp:nvSpPr>
      <dsp:spPr>
        <a:xfrm>
          <a:off x="3539268" y="1528515"/>
          <a:ext cx="1936678" cy="185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Draft Report 1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Clarification and Rebuttal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Draft Report 2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Public comments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Final Report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Board Accept</a:t>
          </a:r>
          <a:endParaRPr lang="en-US" sz="1500" kern="1200" dirty="0"/>
        </a:p>
      </dsp:txBody>
      <dsp:txXfrm>
        <a:off x="3593463" y="1582710"/>
        <a:ext cx="1828288" cy="1741953"/>
      </dsp:txXfrm>
    </dsp:sp>
    <dsp:sp modelId="{41BF9761-7AFC-4989-A681-B505B1B3CEF7}">
      <dsp:nvSpPr>
        <dsp:cNvPr id="0" name=""/>
        <dsp:cNvSpPr/>
      </dsp:nvSpPr>
      <dsp:spPr>
        <a:xfrm>
          <a:off x="5345583" y="1096721"/>
          <a:ext cx="622418" cy="482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345583" y="1193156"/>
        <a:ext cx="477765" cy="289306"/>
      </dsp:txXfrm>
    </dsp:sp>
    <dsp:sp modelId="{686AA49D-90BB-437C-9B7A-F66915347073}">
      <dsp:nvSpPr>
        <dsp:cNvPr id="0" name=""/>
        <dsp:cNvSpPr/>
      </dsp:nvSpPr>
      <dsp:spPr>
        <a:xfrm>
          <a:off x="6226363" y="1121809"/>
          <a:ext cx="1936678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Implement</a:t>
          </a:r>
          <a:endParaRPr lang="en-US" sz="1800" b="1" kern="1200" dirty="0"/>
        </a:p>
      </dsp:txBody>
      <dsp:txXfrm>
        <a:off x="6226363" y="1121809"/>
        <a:ext cx="1936678" cy="432000"/>
      </dsp:txXfrm>
    </dsp:sp>
    <dsp:sp modelId="{962F446A-7375-4ACA-95A6-0CBB6A1C294D}">
      <dsp:nvSpPr>
        <dsp:cNvPr id="0" name=""/>
        <dsp:cNvSpPr/>
      </dsp:nvSpPr>
      <dsp:spPr>
        <a:xfrm>
          <a:off x="6623032" y="1553809"/>
          <a:ext cx="1936678" cy="185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Prepare and Coordinate Implementation Plan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Board Approval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Implementation</a:t>
          </a:r>
          <a:endParaRPr lang="en-US" sz="1500" kern="1200" dirty="0"/>
        </a:p>
      </dsp:txBody>
      <dsp:txXfrm>
        <a:off x="6677227" y="1608004"/>
        <a:ext cx="1828288" cy="1741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91ECA-D47D-47AF-8713-0967CCB0F3C4}">
      <dsp:nvSpPr>
        <dsp:cNvPr id="0" name=""/>
        <dsp:cNvSpPr/>
      </dsp:nvSpPr>
      <dsp:spPr>
        <a:xfrm>
          <a:off x="3094" y="257608"/>
          <a:ext cx="1860500" cy="4777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SIC</a:t>
          </a:r>
          <a:endParaRPr lang="en-US" sz="1400" b="1" kern="1200" dirty="0">
            <a:latin typeface="+mj-lt"/>
          </a:endParaRPr>
        </a:p>
      </dsp:txBody>
      <dsp:txXfrm>
        <a:off x="3094" y="257608"/>
        <a:ext cx="1860500" cy="477793"/>
      </dsp:txXfrm>
    </dsp:sp>
    <dsp:sp modelId="{A548BB6B-7703-4EF2-B06F-32E6E49B570E}">
      <dsp:nvSpPr>
        <dsp:cNvPr id="0" name=""/>
        <dsp:cNvSpPr/>
      </dsp:nvSpPr>
      <dsp:spPr>
        <a:xfrm>
          <a:off x="3094" y="735402"/>
          <a:ext cx="1860500" cy="27993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Oversight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Accept report*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Approve  plans*</a:t>
          </a:r>
          <a:endParaRPr lang="en-US" sz="1400" kern="1200" dirty="0">
            <a:latin typeface="+mn-lt"/>
          </a:endParaRPr>
        </a:p>
      </dsp:txBody>
      <dsp:txXfrm>
        <a:off x="3094" y="735402"/>
        <a:ext cx="1860500" cy="2799385"/>
      </dsp:txXfrm>
    </dsp:sp>
    <dsp:sp modelId="{96A52742-92C3-416A-99F0-6B9C74EC9C7F}">
      <dsp:nvSpPr>
        <dsp:cNvPr id="0" name=""/>
        <dsp:cNvSpPr/>
      </dsp:nvSpPr>
      <dsp:spPr>
        <a:xfrm>
          <a:off x="2124064" y="257608"/>
          <a:ext cx="1860500" cy="4777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Staff</a:t>
          </a:r>
          <a:endParaRPr lang="en-US" sz="1400" b="1" kern="1200" dirty="0">
            <a:latin typeface="+mj-lt"/>
          </a:endParaRPr>
        </a:p>
      </dsp:txBody>
      <dsp:txXfrm>
        <a:off x="2124064" y="257608"/>
        <a:ext cx="1860500" cy="477793"/>
      </dsp:txXfrm>
    </dsp:sp>
    <dsp:sp modelId="{7B59DEA7-2D7E-4828-B89B-6316009B5231}">
      <dsp:nvSpPr>
        <dsp:cNvPr id="0" name=""/>
        <dsp:cNvSpPr/>
      </dsp:nvSpPr>
      <dsp:spPr>
        <a:xfrm>
          <a:off x="2124064" y="735402"/>
          <a:ext cx="1860500" cy="279938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Prepare RFP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Refine criteria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Design 360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Select</a:t>
          </a:r>
          <a:r>
            <a:rPr lang="en-US" sz="1400" strike="noStrike" kern="1200" dirty="0" smtClean="0">
              <a:latin typeface="+mn-lt"/>
            </a:rPr>
            <a:t>  examiner</a:t>
          </a:r>
          <a:endParaRPr lang="en-US" sz="1400" strike="sngStrike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Monitor process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Support r</a:t>
          </a:r>
          <a:r>
            <a:rPr lang="en-US" sz="1400" strike="noStrike" kern="1200" dirty="0" smtClean="0">
              <a:latin typeface="+mn-lt"/>
            </a:rPr>
            <a:t>eview</a:t>
          </a:r>
          <a:endParaRPr lang="en-US" sz="1400" strike="sngStrike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Manage report process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Prepare Implementation Plan</a:t>
          </a:r>
          <a:endParaRPr lang="en-US" sz="1400" kern="1200" dirty="0">
            <a:latin typeface="+mn-lt"/>
          </a:endParaRPr>
        </a:p>
      </dsp:txBody>
      <dsp:txXfrm>
        <a:off x="2124064" y="735402"/>
        <a:ext cx="1860500" cy="2799385"/>
      </dsp:txXfrm>
    </dsp:sp>
    <dsp:sp modelId="{CF5C2F37-39CC-459D-8DF1-625A2A0929C3}">
      <dsp:nvSpPr>
        <dsp:cNvPr id="0" name=""/>
        <dsp:cNvSpPr/>
      </dsp:nvSpPr>
      <dsp:spPr>
        <a:xfrm>
          <a:off x="4267193" y="291249"/>
          <a:ext cx="1860500" cy="4777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strike="noStrike" kern="1200" dirty="0" smtClean="0">
              <a:latin typeface="+mj-lt"/>
            </a:rPr>
            <a:t>Examiner</a:t>
          </a:r>
          <a:endParaRPr lang="en-US" sz="1400" b="1" strike="noStrike" kern="1200" dirty="0">
            <a:latin typeface="+mj-lt"/>
          </a:endParaRPr>
        </a:p>
      </dsp:txBody>
      <dsp:txXfrm>
        <a:off x="4267193" y="291249"/>
        <a:ext cx="1860500" cy="477793"/>
      </dsp:txXfrm>
    </dsp:sp>
    <dsp:sp modelId="{02453F37-BEC9-49B8-BCFD-F8792674691B}">
      <dsp:nvSpPr>
        <dsp:cNvPr id="0" name=""/>
        <dsp:cNvSpPr/>
      </dsp:nvSpPr>
      <dsp:spPr>
        <a:xfrm>
          <a:off x="4267193" y="716142"/>
          <a:ext cx="1860500" cy="279938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strike="noStrike" kern="1200" dirty="0" smtClean="0">
              <a:latin typeface="+mn-lt"/>
            </a:rPr>
            <a:t>Examination</a:t>
          </a:r>
          <a:endParaRPr lang="en-US" sz="1400" strike="noStrike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360 assessment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Interviews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Integrate ATRT2 Recommendations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Prepare Report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Clarification and rebuttal</a:t>
          </a:r>
          <a:endParaRPr lang="en-US" sz="1400" kern="1200" dirty="0">
            <a:latin typeface="+mn-lt"/>
          </a:endParaRPr>
        </a:p>
      </dsp:txBody>
      <dsp:txXfrm>
        <a:off x="4267193" y="716142"/>
        <a:ext cx="1860500" cy="2799385"/>
      </dsp:txXfrm>
    </dsp:sp>
    <dsp:sp modelId="{37B7EE97-DAF0-4EFC-A3DE-77EF73B7CBBC}">
      <dsp:nvSpPr>
        <dsp:cNvPr id="0" name=""/>
        <dsp:cNvSpPr/>
      </dsp:nvSpPr>
      <dsp:spPr>
        <a:xfrm>
          <a:off x="6366005" y="257608"/>
          <a:ext cx="1860500" cy="4777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Review Working Party</a:t>
          </a:r>
          <a:endParaRPr lang="en-US" sz="1400" b="1" kern="1200" dirty="0">
            <a:latin typeface="+mj-lt"/>
          </a:endParaRPr>
        </a:p>
      </dsp:txBody>
      <dsp:txXfrm>
        <a:off x="6366005" y="257608"/>
        <a:ext cx="1860500" cy="477793"/>
      </dsp:txXfrm>
    </dsp:sp>
    <dsp:sp modelId="{BED873BD-93D0-4E88-B9C3-84808702A49B}">
      <dsp:nvSpPr>
        <dsp:cNvPr id="0" name=""/>
        <dsp:cNvSpPr/>
      </dsp:nvSpPr>
      <dsp:spPr>
        <a:xfrm>
          <a:off x="6366005" y="735402"/>
          <a:ext cx="1860500" cy="279938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Feedback on criteria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Coordinate 360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Coordinate interviews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Clarification and rebuttal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Prepare Implementation Plan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+mn-lt"/>
          </a:endParaRPr>
        </a:p>
      </dsp:txBody>
      <dsp:txXfrm>
        <a:off x="6366005" y="735402"/>
        <a:ext cx="1860500" cy="2799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20CF-E91C-AC4C-8E88-67F482D54E2F}" type="datetimeFigureOut">
              <a:rPr lang="en-US" smtClean="0"/>
              <a:t>5/5/2014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56E-5351-E245-9508-9E127D4C2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43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98785-8202-4D2C-BFC9-4ECD385A705C}" type="datetimeFigureOut">
              <a:rPr lang="en-US" smtClean="0"/>
              <a:t>5/5/2014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FA07-025B-4D11-87AA-93F0F2E2C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r>
              <a:rPr lang="en-US" b="1" baseline="0" dirty="0" smtClean="0"/>
              <a:t> by Ray: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review will be different in a variety of ways – focus on organizational effectiveness,  use of objective and quantifiable criteria, GNSO involvement in the process, implementation.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GNSO Review, piloting various new concepts, will inform the work on evolving the Review Framework.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Ensure the Accountability and Transparency of ICANN Organizations and their Processes - using measures and mechanisms to maintain public confidence in viability, reliability, and accountability of ICANN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DFA07-025B-4D11-87AA-93F0F2E2C0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DFA07-025B-4D11-87AA-93F0F2E2C0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4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360 Assessment</a:t>
            </a:r>
            <a:r>
              <a:rPr lang="en-US" baseline="0" dirty="0" smtClean="0"/>
              <a:t> </a:t>
            </a:r>
            <a:r>
              <a:rPr lang="en-US" baseline="0" dirty="0" smtClean="0"/>
              <a:t>– Jen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DFA07-025B-4D11-87AA-93F0F2E2C0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 – update</a:t>
            </a:r>
            <a:r>
              <a:rPr lang="en-US" baseline="0" dirty="0" smtClean="0"/>
              <a:t> on the formation of the GNSO Review Working Party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DFA07-025B-4D11-87AA-93F0F2E2C0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0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8985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91" y="2591384"/>
            <a:ext cx="9133129" cy="1675234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2628900"/>
            <a:ext cx="9144000" cy="16383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3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894327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-8467" y="1790700"/>
            <a:ext cx="1714500" cy="1828800"/>
          </a:xfrm>
          <a:prstGeom prst="rect">
            <a:avLst/>
          </a:prstGeom>
          <a:solidFill>
            <a:srgbClr val="197F86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-6350" y="3619500"/>
            <a:ext cx="1714500" cy="1828800"/>
          </a:xfrm>
          <a:prstGeom prst="rect">
            <a:avLst/>
          </a:prstGeom>
          <a:solidFill>
            <a:srgbClr val="197F86">
              <a:alpha val="4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7429500" y="1790700"/>
            <a:ext cx="1714500" cy="1828800"/>
          </a:xfrm>
          <a:prstGeom prst="rect">
            <a:avLst/>
          </a:prstGeom>
          <a:solidFill>
            <a:srgbClr val="197F86">
              <a:alpha val="4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7431617" y="3619500"/>
            <a:ext cx="1714500" cy="1828800"/>
          </a:xfrm>
          <a:prstGeom prst="rect">
            <a:avLst/>
          </a:prstGeom>
          <a:solidFill>
            <a:srgbClr val="197F86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2117" y="2324100"/>
            <a:ext cx="1659467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1000"/>
            <a:ext cx="16573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455958" y="24003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55958" y="41910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677458" y="1790700"/>
            <a:ext cx="5772150" cy="3657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0425" y="31623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6" name="Picture 1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671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 bwMode="auto">
          <a:xfrm>
            <a:off x="-308" y="-5822"/>
            <a:ext cx="6934508" cy="68638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6362700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Georgia"/>
                <a:cs typeface="Georgia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3pPr>
            <a:lvl4pPr marL="933450" indent="-240030">
              <a:buSzPct val="55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856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Oval 2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2457450"/>
            <a:ext cx="7143750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48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0" name="Picture 9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671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ANN_Watermark_G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219200"/>
            <a:ext cx="5671095" cy="438220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457200" y="838200"/>
            <a:ext cx="7924800" cy="51054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4" y="2476500"/>
            <a:ext cx="8086725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4800">
                <a:ln>
                  <a:noFill/>
                </a:ln>
                <a:solidFill>
                  <a:srgbClr val="00334D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 descr="ICANN_Logo_B_RGB.pn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43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7810500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Georgia"/>
                <a:cs typeface="Georgia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3pPr>
            <a:lvl4pPr marL="933450" indent="-240030">
              <a:buSzPct val="55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318665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6" name="Picture 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18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7" name="Picture 6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310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742950" y="1371600"/>
            <a:ext cx="7686675" cy="4343400"/>
          </a:xfrm>
          <a:prstGeom prst="rect">
            <a:avLst/>
          </a:prstGeom>
        </p:spPr>
        <p:txBody>
          <a:bodyPr vert="horz" lIns="38405" tIns="19202" rIns="38405" bIns="19202"/>
          <a:lstStyle/>
          <a:p>
            <a:endParaRPr lang="en-US" dirty="0"/>
          </a:p>
        </p:txBody>
      </p:sp>
      <p:pic>
        <p:nvPicPr>
          <p:cNvPr id="7" name="Picture 6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052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-8467" y="1790700"/>
            <a:ext cx="1714500" cy="1828800"/>
          </a:xfrm>
          <a:prstGeom prst="rect">
            <a:avLst/>
          </a:prstGeom>
          <a:solidFill>
            <a:srgbClr val="E87724">
              <a:alpha val="7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-6350" y="3619500"/>
            <a:ext cx="1714500" cy="1828800"/>
          </a:xfrm>
          <a:prstGeom prst="rect">
            <a:avLst/>
          </a:prstGeom>
          <a:solidFill>
            <a:srgbClr val="E87724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7429500" y="1790700"/>
            <a:ext cx="1714500" cy="1828800"/>
          </a:xfrm>
          <a:prstGeom prst="rect">
            <a:avLst/>
          </a:prstGeom>
          <a:solidFill>
            <a:srgbClr val="E87724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7431617" y="3619500"/>
            <a:ext cx="1714500" cy="1828800"/>
          </a:xfrm>
          <a:prstGeom prst="rect">
            <a:avLst/>
          </a:prstGeom>
          <a:solidFill>
            <a:srgbClr val="E87724">
              <a:alpha val="7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2117" y="2324100"/>
            <a:ext cx="1659467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1000"/>
            <a:ext cx="16573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455958" y="24003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55958" y="41910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677458" y="1790700"/>
            <a:ext cx="5772150" cy="3657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0425" y="31623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6" name="Picture 1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5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38168" y="635000"/>
            <a:ext cx="578248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Text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6" r:id="rId3"/>
    <p:sldLayoutId id="2147483683" r:id="rId4"/>
    <p:sldLayoutId id="2147483684" r:id="rId5"/>
    <p:sldLayoutId id="2147483689" r:id="rId6"/>
    <p:sldLayoutId id="2147483691" r:id="rId7"/>
    <p:sldLayoutId id="2147483690" r:id="rId8"/>
    <p:sldLayoutId id="2147483687" r:id="rId9"/>
    <p:sldLayoutId id="2147483688" r:id="rId10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+mj-lt"/>
          <a:ea typeface="+mj-ea"/>
          <a:cs typeface="+mj-cs"/>
          <a:sym typeface="DINOT-Light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5pPr>
      <a:lvl6pPr marL="192024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6pPr>
      <a:lvl7pPr marL="384048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7pPr>
      <a:lvl8pPr marL="576072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8pPr>
      <a:lvl9pPr marL="768096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9pPr>
    </p:titleStyle>
    <p:bodyStyle>
      <a:lvl1pPr marL="37338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007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4676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3345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2014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312164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504188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96212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88236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13" y="2057400"/>
            <a:ext cx="9144000" cy="1638300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GNSO Review Webinar</a:t>
            </a:r>
          </a:p>
          <a:p>
            <a:r>
              <a:rPr lang="en-US" b="1" dirty="0" smtClean="0"/>
              <a:t>7 May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8962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2" y="2079313"/>
            <a:ext cx="3554316" cy="270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83" y="1888823"/>
            <a:ext cx="4421823" cy="3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Ken Bour\AppData\Local\Microsoft\Windows\Temporary Internet Files\Content.IE5\UVWBKC55\MP90043875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616">
            <a:off x="515133" y="825362"/>
            <a:ext cx="1769571" cy="15600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en Bour\AppData\Local\Microsoft\Windows\Temporary Internet Files\Content.IE5\AV0NMVKV\MP90040114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1339" y="590787"/>
            <a:ext cx="1116498" cy="147957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24012"/>
            <a:ext cx="8584899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+mj-lt"/>
                <a:ea typeface="+mj-ea"/>
                <a:cs typeface="+mj-cs"/>
                <a:sym typeface="DINOT-Light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5pPr>
            <a:lvl6pPr marL="192024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6pPr>
            <a:lvl7pPr marL="38404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7pPr>
            <a:lvl8pPr marL="57607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8pPr>
            <a:lvl9pPr marL="76809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GNSO Review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79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9922"/>
            <a:ext cx="8229600" cy="899069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+mj-lt"/>
                <a:ea typeface="+mj-ea"/>
                <a:cs typeface="+mj-cs"/>
                <a:sym typeface="DINOT-Light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5pPr>
            <a:lvl6pPr marL="192024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6pPr>
            <a:lvl7pPr marL="38404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7pPr>
            <a:lvl8pPr marL="57607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8pPr>
            <a:lvl9pPr marL="76809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9pPr>
          </a:lstStyle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Overview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33400" y="1143000"/>
            <a:ext cx="8229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7338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56007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74676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3345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12014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61341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ICANN’s commitment to continuous improvement based on Bylaws requirement for regular reviews of structures. </a:t>
            </a:r>
          </a:p>
          <a:p>
            <a:pPr marL="61341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Involvement of the GNSO and broader community – important components. </a:t>
            </a:r>
          </a:p>
          <a:p>
            <a:pPr marL="61341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Opportunity for GNSO community to suggest and introduce change to improve effectiveness. </a:t>
            </a:r>
          </a:p>
          <a:p>
            <a:pPr marL="61341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Incorporation of “self-review” and direct involvement in the review process. </a:t>
            </a:r>
          </a:p>
          <a:p>
            <a:pPr marL="61341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Performed by an independent examiner selected through a competitive bidding process. </a:t>
            </a:r>
          </a:p>
          <a:p>
            <a:pPr marL="61341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Expected start date on or about 1 July 2014. </a:t>
            </a:r>
          </a:p>
          <a:p>
            <a:pPr marL="61341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Focus on useful recommendations and manageable implementation plans and efforts.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37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533400" y="381000"/>
            <a:ext cx="83820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7338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56007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74676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3345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12014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33350" indent="0">
              <a:spcBef>
                <a:spcPts val="0"/>
              </a:spcBef>
              <a:buNone/>
            </a:pPr>
            <a:r>
              <a:rPr lang="en-US" b="1" dirty="0" smtClean="0"/>
              <a:t>Review Objective </a:t>
            </a:r>
          </a:p>
          <a:p>
            <a:pPr marL="61341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Examine organizational effectiveness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/>
          </a:p>
          <a:p>
            <a:pPr marL="133350" indent="0">
              <a:spcBef>
                <a:spcPts val="0"/>
              </a:spcBef>
              <a:buNone/>
            </a:pPr>
            <a:r>
              <a:rPr lang="en-US" b="1" dirty="0" smtClean="0"/>
              <a:t>Independent Examiner (IE)</a:t>
            </a:r>
          </a:p>
          <a:p>
            <a:pPr marL="61341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Tightly scoped contract</a:t>
            </a:r>
          </a:p>
          <a:p>
            <a:pPr marL="61341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Selected by competitive bid – 10 responders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/>
          </a:p>
          <a:p>
            <a:pPr marL="13335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prstClr val="black"/>
                </a:solidFill>
              </a:rPr>
              <a:t>Work Methods </a:t>
            </a:r>
          </a:p>
          <a:p>
            <a:pPr marL="61341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360 Assessment [Staff, GNSO]</a:t>
            </a:r>
          </a:p>
          <a:p>
            <a:pPr marL="613410"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Examine documentation, records, reports [IE]</a:t>
            </a:r>
          </a:p>
          <a:p>
            <a:pPr marL="613410"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Integrate ATRT2 assessments [IE]</a:t>
            </a:r>
          </a:p>
          <a:p>
            <a:pPr marL="613410"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Limited interviews [IE]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b="1" dirty="0" smtClean="0"/>
          </a:p>
          <a:p>
            <a:pPr marL="133350" indent="0">
              <a:spcBef>
                <a:spcPts val="0"/>
              </a:spcBef>
              <a:buNone/>
            </a:pPr>
            <a:r>
              <a:rPr lang="en-US" b="1" dirty="0" smtClean="0"/>
              <a:t>Criteria</a:t>
            </a:r>
          </a:p>
          <a:p>
            <a:pPr marL="613410"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Objective and quantifiable</a:t>
            </a:r>
          </a:p>
          <a:p>
            <a:pPr marL="613410"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Selected from developed lists</a:t>
            </a:r>
          </a:p>
          <a:p>
            <a:pPr marL="613410"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Used for examination, 360 Assessment, and interviews</a:t>
            </a:r>
          </a:p>
          <a:p>
            <a:pPr lvl="1">
              <a:spcBef>
                <a:spcPts val="0"/>
              </a:spcBef>
            </a:pPr>
            <a:endParaRPr lang="en-US" sz="2000" dirty="0" smtClean="0"/>
          </a:p>
          <a:p>
            <a:pPr marL="0" indent="0">
              <a:spcBef>
                <a:spcPts val="0"/>
              </a:spcBef>
              <a:buFont typeface="Gill Sans" charset="0"/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Font typeface="Gill Sans" charset="0"/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95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24012"/>
            <a:ext cx="8584899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+mj-lt"/>
                <a:ea typeface="+mj-ea"/>
                <a:cs typeface="+mj-cs"/>
                <a:sym typeface="DINOT-Light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5pPr>
            <a:lvl6pPr marL="192024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6pPr>
            <a:lvl7pPr marL="38404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7pPr>
            <a:lvl8pPr marL="57607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8pPr>
            <a:lvl9pPr marL="76809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Timeline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451876"/>
              </p:ext>
            </p:extLst>
          </p:nvPr>
        </p:nvGraphicFramePr>
        <p:xfrm>
          <a:off x="191069" y="1514895"/>
          <a:ext cx="8805019" cy="4326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782"/>
                <a:gridCol w="1971874"/>
                <a:gridCol w="5188363"/>
              </a:tblGrid>
              <a:tr h="1987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74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Pre-Review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Arial" panose="020B0604020202020204" pitchFamily="34" charset="0"/>
                        </a:rPr>
                        <a:t>MAR ‘14 – JUN ‘14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Finalize Plan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360</a:t>
                      </a:r>
                    </a:p>
                    <a:p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RFP/Select Examiner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889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Arial" panose="020B0604020202020204" pitchFamily="34" charset="0"/>
                        </a:rPr>
                        <a:t>JUL ‘14 – FEB</a:t>
                      </a:r>
                      <a:r>
                        <a:rPr lang="en-US" sz="1600" baseline="0" dirty="0" smtClean="0">
                          <a:latin typeface="+mn-lt"/>
                          <a:cs typeface="Arial" panose="020B0604020202020204" pitchFamily="34" charset="0"/>
                        </a:rPr>
                        <a:t> ‘15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Review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and Recommendations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</a:t>
                      </a:r>
                    </a:p>
                  </a:txBody>
                  <a:tcPr/>
                </a:tc>
              </a:tr>
              <a:tr h="108162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Arial" panose="020B0604020202020204" pitchFamily="34" charset="0"/>
                        </a:rPr>
                        <a:t>MAR ‘15 – FEB ‘16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Corrective Action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 into Plans and Budget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 Implementation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and Updates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Implementation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28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Arial" panose="020B0604020202020204" pitchFamily="34" charset="0"/>
                        </a:rPr>
                        <a:t>MAR ‘16 – MAR ’18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 Operational Experience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6227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Arial" panose="020B0604020202020204" pitchFamily="34" charset="0"/>
                        </a:rPr>
                        <a:t>APR ‘18 – DEC ‘18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Effectiveness Self-Assessment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 Report for Next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Review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495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8235" y="228600"/>
            <a:ext cx="8584899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+mj-lt"/>
                <a:ea typeface="+mj-ea"/>
                <a:cs typeface="+mj-cs"/>
                <a:sym typeface="DINOT-Light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5pPr>
            <a:lvl6pPr marL="192024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6pPr>
            <a:lvl7pPr marL="38404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7pPr>
            <a:lvl8pPr marL="57607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8pPr>
            <a:lvl9pPr marL="76809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Review Process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433757"/>
              </p:ext>
            </p:extLst>
          </p:nvPr>
        </p:nvGraphicFramePr>
        <p:xfrm>
          <a:off x="288235" y="1371600"/>
          <a:ext cx="856397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79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24012"/>
            <a:ext cx="8584899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+mj-lt"/>
                <a:ea typeface="+mj-ea"/>
                <a:cs typeface="+mj-cs"/>
                <a:sym typeface="DINOT-Light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5pPr>
            <a:lvl6pPr marL="192024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6pPr>
            <a:lvl7pPr marL="38404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7pPr>
            <a:lvl8pPr marL="57607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8pPr>
            <a:lvl9pPr marL="76809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Roles and Responsibilities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904" y="6130539"/>
            <a:ext cx="808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  <a:latin typeface="Calibri"/>
              </a:rPr>
              <a:t>*Prepare Recommendations for Board Action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499157"/>
              </p:ext>
            </p:extLst>
          </p:nvPr>
        </p:nvGraphicFramePr>
        <p:xfrm>
          <a:off x="457200" y="777895"/>
          <a:ext cx="8229600" cy="379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9867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24012"/>
            <a:ext cx="8584899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+mj-lt"/>
                <a:ea typeface="+mj-ea"/>
                <a:cs typeface="+mj-cs"/>
                <a:sym typeface="DINOT-Light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5pPr>
            <a:lvl6pPr marL="192024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6pPr>
            <a:lvl7pPr marL="38404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7pPr>
            <a:lvl8pPr marL="57607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8pPr>
            <a:lvl9pPr marL="76809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Thank you! Questions?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2" y="2079313"/>
            <a:ext cx="3554316" cy="270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83" y="1888823"/>
            <a:ext cx="4421823" cy="3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Users\Ken Bour\AppData\Local\Microsoft\Windows\Temporary Internet Files\Content.IE5\UVWBKC55\MP90043875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616">
            <a:off x="515133" y="825362"/>
            <a:ext cx="1769571" cy="15600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Ken Bour\AppData\Local\Microsoft\Windows\Temporary Internet Files\Content.IE5\AV0NMVKV\MP90040114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1339" y="590787"/>
            <a:ext cx="1116498" cy="147957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39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3" name="Picture 2" descr="logo_de_twitter_png_by_itamy15-d50do0c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7189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facebook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83966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linkedin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00742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oogle-Plus-Logo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371600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UnxL5F3UQpCKbLS0Ik8U_weibo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971800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447800" y="1981200"/>
            <a:ext cx="2608301" cy="28500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https://twitter.com/ICANN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4197" y="3597977"/>
            <a:ext cx="3452983" cy="28500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https://www.facebook.com/icannorg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89056" y="5214753"/>
            <a:ext cx="3928474" cy="28500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http://www.linkedin.com/company/icann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33261" y="1981200"/>
            <a:ext cx="2031520" cy="28500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http://gplus.to/icann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33261" y="3581400"/>
            <a:ext cx="2582753" cy="28500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http://weibo.com/icannorg</a:t>
            </a:r>
          </a:p>
        </p:txBody>
      </p:sp>
    </p:spTree>
    <p:extLst>
      <p:ext uri="{BB962C8B-B14F-4D97-AF65-F5344CB8AC3E}">
        <p14:creationId xmlns:p14="http://schemas.microsoft.com/office/powerpoint/2010/main" val="436264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Custom 3">
      <a:dk1>
        <a:sysClr val="windowText" lastClr="000000"/>
      </a:dk1>
      <a:lt1>
        <a:sysClr val="window" lastClr="FFFFFF"/>
      </a:lt1>
      <a:dk2>
        <a:srgbClr val="00334D"/>
      </a:dk2>
      <a:lt2>
        <a:srgbClr val="037BC0"/>
      </a:lt2>
      <a:accent1>
        <a:srgbClr val="555555"/>
      </a:accent1>
      <a:accent2>
        <a:srgbClr val="6D99B3"/>
      </a:accent2>
      <a:accent3>
        <a:srgbClr val="F1A31E"/>
      </a:accent3>
      <a:accent4>
        <a:srgbClr val="197F86"/>
      </a:accent4>
      <a:accent5>
        <a:srgbClr val="E87724"/>
      </a:accent5>
      <a:accent6>
        <a:srgbClr val="DDDDDD"/>
      </a:accent6>
      <a:hlink>
        <a:srgbClr val="CFE2EC"/>
      </a:hlink>
      <a:folHlink>
        <a:srgbClr val="FFFF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14:hiddenLine>
          </a:ext>
        </a:extLst>
      </a:spPr>
      <a:bodyPr lIns="0" tIns="0" rIns="0" bIns="0">
        <a:spAutoFit/>
      </a:bodyPr>
      <a:lstStyle>
        <a:defPPr algn="l">
          <a:lnSpc>
            <a:spcPct val="10000"/>
          </a:lnSpc>
          <a:defRPr sz="7200" dirty="0" smtClean="0">
            <a:solidFill>
              <a:srgbClr val="1A8AC7"/>
            </a:solidFill>
            <a:latin typeface="DINOT-Medium" charset="0"/>
            <a:ea typeface="ＭＳ Ｐゴシック" charset="0"/>
            <a:cs typeface="DINOT-Medium" charset="0"/>
            <a:sym typeface="DINOT-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lIns="38405" tIns="19202" rIns="38405" bIns="19202" rtlCol="0">
        <a:spAutoFit/>
      </a:bodyPr>
      <a:lstStyle>
        <a:defPPr>
          <a:defRPr sz="2000" dirty="0" smtClean="0">
            <a:solidFill>
              <a:schemeClr val="tx2"/>
            </a:solidFill>
            <a:latin typeface="Georgia"/>
            <a:cs typeface="Georgia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Pages>0</Pages>
  <Words>466</Words>
  <Characters>0</Characters>
  <Application>Microsoft Office PowerPoint</Application>
  <PresentationFormat>On-screen Show (4:3)</PresentationFormat>
  <Lines>0</Lines>
  <Paragraphs>121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Larisa B. Gurnick</dc:creator>
  <cp:lastModifiedBy>Larisa Gurnick</cp:lastModifiedBy>
  <cp:revision>140</cp:revision>
  <dcterms:modified xsi:type="dcterms:W3CDTF">2014-05-05T13:25:02Z</dcterms:modified>
</cp:coreProperties>
</file>